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83" r:id="rId4"/>
    <p:sldMasterId id="2147484084" r:id="rId5"/>
    <p:sldMasterId id="2147484085" r:id="rId6"/>
    <p:sldMasterId id="2147484072" r:id="rId7"/>
    <p:sldMasterId id="2147484079" r:id="rId8"/>
    <p:sldMasterId id="2147483648" r:id="rId9"/>
  </p:sldMasterIdLst>
  <p:notesMasterIdLst>
    <p:notesMasterId r:id="rId26"/>
  </p:notesMasterIdLst>
  <p:handoutMasterIdLst>
    <p:handoutMasterId r:id="rId27"/>
  </p:handoutMasterIdLst>
  <p:sldIdLst>
    <p:sldId id="636" r:id="rId10"/>
    <p:sldId id="639" r:id="rId11"/>
    <p:sldId id="640" r:id="rId12"/>
    <p:sldId id="641" r:id="rId13"/>
    <p:sldId id="642" r:id="rId14"/>
    <p:sldId id="643" r:id="rId15"/>
    <p:sldId id="644" r:id="rId16"/>
    <p:sldId id="645" r:id="rId17"/>
    <p:sldId id="646" r:id="rId18"/>
    <p:sldId id="647" r:id="rId19"/>
    <p:sldId id="648" r:id="rId20"/>
    <p:sldId id="649" r:id="rId21"/>
    <p:sldId id="652" r:id="rId22"/>
    <p:sldId id="638" r:id="rId23"/>
    <p:sldId id="653" r:id="rId24"/>
    <p:sldId id="654" r:id="rId25"/>
  </p:sldIdLst>
  <p:sldSz cx="9144000" cy="5143500" type="screen16x9"/>
  <p:notesSz cx="7099300" cy="10234613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35" userDrawn="1">
          <p15:clr>
            <a:srgbClr val="A4A3A4"/>
          </p15:clr>
        </p15:guide>
        <p15:guide id="2" pos="118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61E349F-4C92-E0C7-107A-346C414FCE5C}" name="Nina Reitz" initials="NR" userId="S::nina.reitz@lilly.com::707c180a-2c6d-4db0-a1eb-5dcc867660b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Häfner, Vanessa" initials="HV" lastIdx="9" clrIdx="6">
    <p:extLst>
      <p:ext uri="{19B8F6BF-5375-455C-9EA6-DF929625EA0E}">
        <p15:presenceInfo xmlns:p15="http://schemas.microsoft.com/office/powerpoint/2012/main" userId="Häfner, Vanessa" providerId="None"/>
      </p:ext>
    </p:extLst>
  </p:cmAuthor>
  <p:cmAuthor id="1" name="Katja Stock" initials="KS" lastIdx="68" clrIdx="0"/>
  <p:cmAuthor id="8" name="Paul Schmidt" initials="PS" lastIdx="3" clrIdx="7">
    <p:extLst>
      <p:ext uri="{19B8F6BF-5375-455C-9EA6-DF929625EA0E}">
        <p15:presenceInfo xmlns:p15="http://schemas.microsoft.com/office/powerpoint/2012/main" userId="S::schmidt_paul@lilly.com::faa873bf-ae76-4df7-bf43-5dea908680b1" providerId="AD"/>
      </p:ext>
    </p:extLst>
  </p:cmAuthor>
  <p:cmAuthor id="2" name="Vanessa Häfner" initials="VH" lastIdx="58" clrIdx="1"/>
  <p:cmAuthor id="3" name="Hannah Silberzahn" initials="HS" lastIdx="230" clrIdx="2">
    <p:extLst>
      <p:ext uri="{19B8F6BF-5375-455C-9EA6-DF929625EA0E}">
        <p15:presenceInfo xmlns:p15="http://schemas.microsoft.com/office/powerpoint/2012/main" userId="S-1-5-21-18633868-1813740183-1888516137-424006" providerId="AD"/>
      </p:ext>
    </p:extLst>
  </p:cmAuthor>
  <p:cmAuthor id="4" name="Hannah Silberzahn" initials="HS [2]" lastIdx="1" clrIdx="3">
    <p:extLst>
      <p:ext uri="{19B8F6BF-5375-455C-9EA6-DF929625EA0E}">
        <p15:presenceInfo xmlns:p15="http://schemas.microsoft.com/office/powerpoint/2012/main" userId="Hannah Silberzahn" providerId="None"/>
      </p:ext>
    </p:extLst>
  </p:cmAuthor>
  <p:cmAuthor id="5" name="katja.stock@uk-erlangen.de" initials="ka" lastIdx="3" clrIdx="4">
    <p:extLst>
      <p:ext uri="{19B8F6BF-5375-455C-9EA6-DF929625EA0E}">
        <p15:presenceInfo xmlns:p15="http://schemas.microsoft.com/office/powerpoint/2012/main" userId="S::katja.stock_uk-erlangen.de#ext#@elililly.onmicrosoft.com::a46ab5eb-53f3-4c36-9851-530917f8ba3c" providerId="AD"/>
      </p:ext>
    </p:extLst>
  </p:cmAuthor>
  <p:cmAuthor id="6" name="Stock, Katja" initials="SK" lastIdx="5" clrIdx="5">
    <p:extLst>
      <p:ext uri="{19B8F6BF-5375-455C-9EA6-DF929625EA0E}">
        <p15:presenceInfo xmlns:p15="http://schemas.microsoft.com/office/powerpoint/2012/main" userId="Stock, Katj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565"/>
    <a:srgbClr val="D11242"/>
    <a:srgbClr val="FFFF00"/>
    <a:srgbClr val="BE0023"/>
    <a:srgbClr val="FFCC00"/>
    <a:srgbClr val="009900"/>
    <a:srgbClr val="CCCCCC"/>
    <a:srgbClr val="CC0000"/>
    <a:srgbClr val="93A2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2288" autoAdjust="0"/>
  </p:normalViewPr>
  <p:slideViewPr>
    <p:cSldViewPr snapToGrid="0">
      <p:cViewPr varScale="1">
        <p:scale>
          <a:sx n="50" d="100"/>
          <a:sy n="50" d="100"/>
        </p:scale>
        <p:origin x="2386" y="269"/>
      </p:cViewPr>
      <p:guideLst>
        <p:guide orient="horz" pos="935"/>
        <p:guide pos="118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34" Type="http://schemas.microsoft.com/office/2018/10/relationships/authors" Target="author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commentAuthors" Target="commentAuthor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Relationship Id="rId8" Type="http://schemas.openxmlformats.org/officeDocument/2006/relationships/slideMaster" Target="slideMasters/slideMaster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Schmidt" userId="S::schmidt_paul@lilly.com::faa873bf-ae76-4df7-bf43-5dea908680b1" providerId="AD" clId="Web-{8B0C94D8-0405-5383-7D53-751AC2AAD737}"/>
    <pc:docChg chg="delSld modSld">
      <pc:chgData name="Paul Schmidt" userId="S::schmidt_paul@lilly.com::faa873bf-ae76-4df7-bf43-5dea908680b1" providerId="AD" clId="Web-{8B0C94D8-0405-5383-7D53-751AC2AAD737}" dt="2022-11-22T14:59:33.529" v="7"/>
      <pc:docMkLst>
        <pc:docMk/>
      </pc:docMkLst>
      <pc:sldChg chg="modSp modNotes">
        <pc:chgData name="Paul Schmidt" userId="S::schmidt_paul@lilly.com::faa873bf-ae76-4df7-bf43-5dea908680b1" providerId="AD" clId="Web-{8B0C94D8-0405-5383-7D53-751AC2AAD737}" dt="2022-11-22T14:59:10.622" v="5" actId="20577"/>
        <pc:sldMkLst>
          <pc:docMk/>
          <pc:sldMk cId="993351877" sldId="639"/>
        </pc:sldMkLst>
        <pc:spChg chg="mod">
          <ac:chgData name="Paul Schmidt" userId="S::schmidt_paul@lilly.com::faa873bf-ae76-4df7-bf43-5dea908680b1" providerId="AD" clId="Web-{8B0C94D8-0405-5383-7D53-751AC2AAD737}" dt="2022-11-22T14:59:10.622" v="5" actId="20577"/>
          <ac:spMkLst>
            <pc:docMk/>
            <pc:sldMk cId="993351877" sldId="639"/>
            <ac:spMk id="3" creationId="{86FD9184-C5BC-4149-B9EB-522A7496D62A}"/>
          </ac:spMkLst>
        </pc:spChg>
      </pc:sldChg>
      <pc:sldChg chg="modNotes">
        <pc:chgData name="Paul Schmidt" userId="S::schmidt_paul@lilly.com::faa873bf-ae76-4df7-bf43-5dea908680b1" providerId="AD" clId="Web-{8B0C94D8-0405-5383-7D53-751AC2AAD737}" dt="2022-11-22T14:59:33.529" v="7"/>
        <pc:sldMkLst>
          <pc:docMk/>
          <pc:sldMk cId="88578831" sldId="647"/>
        </pc:sldMkLst>
      </pc:sldChg>
      <pc:sldChg chg="del">
        <pc:chgData name="Paul Schmidt" userId="S::schmidt_paul@lilly.com::faa873bf-ae76-4df7-bf43-5dea908680b1" providerId="AD" clId="Web-{8B0C94D8-0405-5383-7D53-751AC2AAD737}" dt="2022-11-22T14:55:56.295" v="0"/>
        <pc:sldMkLst>
          <pc:docMk/>
          <pc:sldMk cId="1538052683" sldId="650"/>
        </pc:sldMkLst>
      </pc:sldChg>
    </pc:docChg>
  </pc:docChgLst>
  <pc:docChgLst>
    <pc:chgData name="Nina Reitz" userId="707c180a-2c6d-4db0-a1eb-5dcc867660bf" providerId="ADAL" clId="{B8ADCCE2-3CC8-46EA-B697-463A3ACC0DF2}"/>
    <pc:docChg chg="modSld">
      <pc:chgData name="Nina Reitz" userId="707c180a-2c6d-4db0-a1eb-5dcc867660bf" providerId="ADAL" clId="{B8ADCCE2-3CC8-46EA-B697-463A3ACC0DF2}" dt="2024-12-06T08:02:12.362" v="2" actId="20577"/>
      <pc:docMkLst>
        <pc:docMk/>
      </pc:docMkLst>
      <pc:sldChg chg="modNotesTx">
        <pc:chgData name="Nina Reitz" userId="707c180a-2c6d-4db0-a1eb-5dcc867660bf" providerId="ADAL" clId="{B8ADCCE2-3CC8-46EA-B697-463A3ACC0DF2}" dt="2024-12-06T08:02:12.362" v="2" actId="20577"/>
        <pc:sldMkLst>
          <pc:docMk/>
          <pc:sldMk cId="88578831" sldId="647"/>
        </pc:sldMkLst>
      </pc:sldChg>
    </pc:docChg>
  </pc:docChgLst>
  <pc:docChgLst>
    <pc:chgData name="Nina Reitz" userId="707c180a-2c6d-4db0-a1eb-5dcc867660bf" providerId="ADAL" clId="{95049142-902D-46FD-ACB6-4A4F0CA4E506}"/>
    <pc:docChg chg="undo custSel modSld">
      <pc:chgData name="Nina Reitz" userId="707c180a-2c6d-4db0-a1eb-5dcc867660bf" providerId="ADAL" clId="{95049142-902D-46FD-ACB6-4A4F0CA4E506}" dt="2024-10-30T13:08:17.170" v="178" actId="14100"/>
      <pc:docMkLst>
        <pc:docMk/>
      </pc:docMkLst>
      <pc:sldChg chg="modSp mod modNotes modNotesTx">
        <pc:chgData name="Nina Reitz" userId="707c180a-2c6d-4db0-a1eb-5dcc867660bf" providerId="ADAL" clId="{95049142-902D-46FD-ACB6-4A4F0CA4E506}" dt="2024-10-30T13:00:06.959" v="98" actId="27636"/>
        <pc:sldMkLst>
          <pc:docMk/>
          <pc:sldMk cId="993351877" sldId="639"/>
        </pc:sldMkLst>
        <pc:spChg chg="mod">
          <ac:chgData name="Nina Reitz" userId="707c180a-2c6d-4db0-a1eb-5dcc867660bf" providerId="ADAL" clId="{95049142-902D-46FD-ACB6-4A4F0CA4E506}" dt="2024-10-30T12:52:49.897" v="7" actId="20577"/>
          <ac:spMkLst>
            <pc:docMk/>
            <pc:sldMk cId="993351877" sldId="639"/>
            <ac:spMk id="2" creationId="{3CFBEF00-3677-4103-93DC-537EDE16F177}"/>
          </ac:spMkLst>
        </pc:spChg>
      </pc:sldChg>
      <pc:sldChg chg="modSp mod">
        <pc:chgData name="Nina Reitz" userId="707c180a-2c6d-4db0-a1eb-5dcc867660bf" providerId="ADAL" clId="{95049142-902D-46FD-ACB6-4A4F0CA4E506}" dt="2024-10-30T12:58:09.623" v="72" actId="20577"/>
        <pc:sldMkLst>
          <pc:docMk/>
          <pc:sldMk cId="1936757759" sldId="642"/>
        </pc:sldMkLst>
        <pc:spChg chg="mod">
          <ac:chgData name="Nina Reitz" userId="707c180a-2c6d-4db0-a1eb-5dcc867660bf" providerId="ADAL" clId="{95049142-902D-46FD-ACB6-4A4F0CA4E506}" dt="2024-10-30T12:58:09.623" v="72" actId="20577"/>
          <ac:spMkLst>
            <pc:docMk/>
            <pc:sldMk cId="1936757759" sldId="642"/>
            <ac:spMk id="2" creationId="{3433A765-D2F3-4CF1-8509-3C018F49C63E}"/>
          </ac:spMkLst>
        </pc:spChg>
      </pc:sldChg>
      <pc:sldChg chg="addSp modSp mod">
        <pc:chgData name="Nina Reitz" userId="707c180a-2c6d-4db0-a1eb-5dcc867660bf" providerId="ADAL" clId="{95049142-902D-46FD-ACB6-4A4F0CA4E506}" dt="2024-10-30T13:01:16.479" v="124" actId="15"/>
        <pc:sldMkLst>
          <pc:docMk/>
          <pc:sldMk cId="1960592687" sldId="645"/>
        </pc:sldMkLst>
        <pc:spChg chg="mod">
          <ac:chgData name="Nina Reitz" userId="707c180a-2c6d-4db0-a1eb-5dcc867660bf" providerId="ADAL" clId="{95049142-902D-46FD-ACB6-4A4F0CA4E506}" dt="2024-10-30T13:01:16.479" v="124" actId="15"/>
          <ac:spMkLst>
            <pc:docMk/>
            <pc:sldMk cId="1960592687" sldId="645"/>
            <ac:spMk id="2" creationId="{FF074099-91D7-4883-9316-A93030DE8CE4}"/>
          </ac:spMkLst>
        </pc:spChg>
        <pc:spChg chg="add mod">
          <ac:chgData name="Nina Reitz" userId="707c180a-2c6d-4db0-a1eb-5dcc867660bf" providerId="ADAL" clId="{95049142-902D-46FD-ACB6-4A4F0CA4E506}" dt="2024-10-30T13:00:40.459" v="112" actId="1037"/>
          <ac:spMkLst>
            <pc:docMk/>
            <pc:sldMk cId="1960592687" sldId="645"/>
            <ac:spMk id="6" creationId="{E89277EC-54A6-9E76-79D5-A13D69B4D7FC}"/>
          </ac:spMkLst>
        </pc:spChg>
      </pc:sldChg>
      <pc:sldChg chg="modNotesTx">
        <pc:chgData name="Nina Reitz" userId="707c180a-2c6d-4db0-a1eb-5dcc867660bf" providerId="ADAL" clId="{95049142-902D-46FD-ACB6-4A4F0CA4E506}" dt="2024-10-30T13:03:39.113" v="138" actId="20577"/>
        <pc:sldMkLst>
          <pc:docMk/>
          <pc:sldMk cId="2187945086" sldId="646"/>
        </pc:sldMkLst>
      </pc:sldChg>
      <pc:sldChg chg="modNotes modNotesTx">
        <pc:chgData name="Nina Reitz" userId="707c180a-2c6d-4db0-a1eb-5dcc867660bf" providerId="ADAL" clId="{95049142-902D-46FD-ACB6-4A4F0CA4E506}" dt="2024-10-30T13:07:45.891" v="169" actId="27636"/>
        <pc:sldMkLst>
          <pc:docMk/>
          <pc:sldMk cId="88578831" sldId="647"/>
        </pc:sldMkLst>
      </pc:sldChg>
      <pc:sldChg chg="modNotesTx">
        <pc:chgData name="Nina Reitz" userId="707c180a-2c6d-4db0-a1eb-5dcc867660bf" providerId="ADAL" clId="{95049142-902D-46FD-ACB6-4A4F0CA4E506}" dt="2024-10-30T13:06:38.588" v="162" actId="20577"/>
        <pc:sldMkLst>
          <pc:docMk/>
          <pc:sldMk cId="3752381938" sldId="648"/>
        </pc:sldMkLst>
      </pc:sldChg>
      <pc:sldChg chg="modNotes modNotesTx">
        <pc:chgData name="Nina Reitz" userId="707c180a-2c6d-4db0-a1eb-5dcc867660bf" providerId="ADAL" clId="{95049142-902D-46FD-ACB6-4A4F0CA4E506}" dt="2024-10-30T13:07:45.932" v="170" actId="27636"/>
        <pc:sldMkLst>
          <pc:docMk/>
          <pc:sldMk cId="535572517" sldId="649"/>
        </pc:sldMkLst>
      </pc:sldChg>
      <pc:sldChg chg="modSp mod">
        <pc:chgData name="Nina Reitz" userId="707c180a-2c6d-4db0-a1eb-5dcc867660bf" providerId="ADAL" clId="{95049142-902D-46FD-ACB6-4A4F0CA4E506}" dt="2024-10-30T13:08:17.170" v="178" actId="14100"/>
        <pc:sldMkLst>
          <pc:docMk/>
          <pc:sldMk cId="2261045383" sldId="652"/>
        </pc:sldMkLst>
        <pc:spChg chg="mod">
          <ac:chgData name="Nina Reitz" userId="707c180a-2c6d-4db0-a1eb-5dcc867660bf" providerId="ADAL" clId="{95049142-902D-46FD-ACB6-4A4F0CA4E506}" dt="2024-10-30T13:08:17.170" v="178" actId="14100"/>
          <ac:spMkLst>
            <pc:docMk/>
            <pc:sldMk cId="2261045383" sldId="652"/>
            <ac:spMk id="2" creationId="{14B7F09D-A451-48F5-8C74-FA87B423EA9C}"/>
          </ac:spMkLst>
        </pc:spChg>
      </pc:sldChg>
    </pc:docChg>
  </pc:docChgLst>
  <pc:docChgLst>
    <pc:chgData name="katja.stock@uk-erlangen.de" userId="S::katja.stock_uk-erlangen.de#ext#@elililly.onmicrosoft.com::a46ab5eb-53f3-4c36-9851-530917f8ba3c" providerId="AD" clId="Web-{40F64DB6-9E9E-46CA-A561-83D623CD88C7}"/>
    <pc:docChg chg="modSld">
      <pc:chgData name="katja.stock@uk-erlangen.de" userId="S::katja.stock_uk-erlangen.de#ext#@elililly.onmicrosoft.com::a46ab5eb-53f3-4c36-9851-530917f8ba3c" providerId="AD" clId="Web-{40F64DB6-9E9E-46CA-A561-83D623CD88C7}" dt="2022-12-01T18:57:49.430" v="125" actId="20577"/>
      <pc:docMkLst>
        <pc:docMk/>
      </pc:docMkLst>
      <pc:sldChg chg="modNotes">
        <pc:chgData name="katja.stock@uk-erlangen.de" userId="S::katja.stock_uk-erlangen.de#ext#@elililly.onmicrosoft.com::a46ab5eb-53f3-4c36-9851-530917f8ba3c" providerId="AD" clId="Web-{40F64DB6-9E9E-46CA-A561-83D623CD88C7}" dt="2022-12-01T18:45:36.095" v="118"/>
        <pc:sldMkLst>
          <pc:docMk/>
          <pc:sldMk cId="525520832" sldId="640"/>
        </pc:sldMkLst>
      </pc:sldChg>
      <pc:sldChg chg="modNotes">
        <pc:chgData name="katja.stock@uk-erlangen.de" userId="S::katja.stock_uk-erlangen.de#ext#@elililly.onmicrosoft.com::a46ab5eb-53f3-4c36-9851-530917f8ba3c" providerId="AD" clId="Web-{40F64DB6-9E9E-46CA-A561-83D623CD88C7}" dt="2022-12-01T18:41:56.025" v="116"/>
        <pc:sldMkLst>
          <pc:docMk/>
          <pc:sldMk cId="1840511563" sldId="641"/>
        </pc:sldMkLst>
      </pc:sldChg>
      <pc:sldChg chg="modSp modNotes">
        <pc:chgData name="katja.stock@uk-erlangen.de" userId="S::katja.stock_uk-erlangen.de#ext#@elililly.onmicrosoft.com::a46ab5eb-53f3-4c36-9851-530917f8ba3c" providerId="AD" clId="Web-{40F64DB6-9E9E-46CA-A561-83D623CD88C7}" dt="2022-12-01T18:48:59.367" v="123" actId="20577"/>
        <pc:sldMkLst>
          <pc:docMk/>
          <pc:sldMk cId="535572517" sldId="649"/>
        </pc:sldMkLst>
        <pc:spChg chg="mod">
          <ac:chgData name="katja.stock@uk-erlangen.de" userId="S::katja.stock_uk-erlangen.de#ext#@elililly.onmicrosoft.com::a46ab5eb-53f3-4c36-9851-530917f8ba3c" providerId="AD" clId="Web-{40F64DB6-9E9E-46CA-A561-83D623CD88C7}" dt="2022-12-01T18:48:59.367" v="123" actId="20577"/>
          <ac:spMkLst>
            <pc:docMk/>
            <pc:sldMk cId="535572517" sldId="649"/>
            <ac:spMk id="2" creationId="{F5CFCE58-DF2C-45AE-89D4-33B41C58F07C}"/>
          </ac:spMkLst>
        </pc:spChg>
      </pc:sldChg>
      <pc:sldChg chg="modSp">
        <pc:chgData name="katja.stock@uk-erlangen.de" userId="S::katja.stock_uk-erlangen.de#ext#@elililly.onmicrosoft.com::a46ab5eb-53f3-4c36-9851-530917f8ba3c" providerId="AD" clId="Web-{40F64DB6-9E9E-46CA-A561-83D623CD88C7}" dt="2022-12-01T18:57:49.430" v="125" actId="20577"/>
        <pc:sldMkLst>
          <pc:docMk/>
          <pc:sldMk cId="2261045383" sldId="652"/>
        </pc:sldMkLst>
        <pc:spChg chg="mod">
          <ac:chgData name="katja.stock@uk-erlangen.de" userId="S::katja.stock_uk-erlangen.de#ext#@elililly.onmicrosoft.com::a46ab5eb-53f3-4c36-9851-530917f8ba3c" providerId="AD" clId="Web-{40F64DB6-9E9E-46CA-A561-83D623CD88C7}" dt="2022-12-01T18:57:49.430" v="125" actId="20577"/>
          <ac:spMkLst>
            <pc:docMk/>
            <pc:sldMk cId="2261045383" sldId="652"/>
            <ac:spMk id="2" creationId="{14B7F09D-A451-48F5-8C74-FA87B423EA9C}"/>
          </ac:spMkLst>
        </pc:spChg>
      </pc:sldChg>
    </pc:docChg>
  </pc:docChgLst>
  <pc:docChgLst>
    <pc:chgData name="Paul Schmidt" userId="S::schmidt_paul@lilly.com::faa873bf-ae76-4df7-bf43-5dea908680b1" providerId="AD" clId="Web-{CC168A6D-7A93-7EA4-EA3C-B621E30199B0}"/>
    <pc:docChg chg="modSld">
      <pc:chgData name="Paul Schmidt" userId="S::schmidt_paul@lilly.com::faa873bf-ae76-4df7-bf43-5dea908680b1" providerId="AD" clId="Web-{CC168A6D-7A93-7EA4-EA3C-B621E30199B0}" dt="2022-12-09T08:30:52.474" v="22" actId="20577"/>
      <pc:docMkLst>
        <pc:docMk/>
      </pc:docMkLst>
      <pc:sldChg chg="modSp">
        <pc:chgData name="Paul Schmidt" userId="S::schmidt_paul@lilly.com::faa873bf-ae76-4df7-bf43-5dea908680b1" providerId="AD" clId="Web-{CC168A6D-7A93-7EA4-EA3C-B621E30199B0}" dt="2022-12-09T08:30:52.474" v="22" actId="20577"/>
        <pc:sldMkLst>
          <pc:docMk/>
          <pc:sldMk cId="2261045383" sldId="652"/>
        </pc:sldMkLst>
        <pc:spChg chg="mod">
          <ac:chgData name="Paul Schmidt" userId="S::schmidt_paul@lilly.com::faa873bf-ae76-4df7-bf43-5dea908680b1" providerId="AD" clId="Web-{CC168A6D-7A93-7EA4-EA3C-B621E30199B0}" dt="2022-12-09T08:30:52.474" v="22" actId="20577"/>
          <ac:spMkLst>
            <pc:docMk/>
            <pc:sldMk cId="2261045383" sldId="652"/>
            <ac:spMk id="2" creationId="{14B7F09D-A451-48F5-8C74-FA87B423EA9C}"/>
          </ac:spMkLst>
        </pc:spChg>
      </pc:sldChg>
    </pc:docChg>
  </pc:docChgLst>
  <pc:docChgLst>
    <pc:chgData name="Paul Schmidt" userId="S::schmidt_paul@lilly.com::faa873bf-ae76-4df7-bf43-5dea908680b1" providerId="AD" clId="Web-{FF388CD2-CA1E-6E91-C553-2E8C35527B6A}"/>
    <pc:docChg chg="delSld modSld">
      <pc:chgData name="Paul Schmidt" userId="S::schmidt_paul@lilly.com::faa873bf-ae76-4df7-bf43-5dea908680b1" providerId="AD" clId="Web-{FF388CD2-CA1E-6E91-C553-2E8C35527B6A}" dt="2022-11-22T14:57:34.720" v="31"/>
      <pc:docMkLst>
        <pc:docMk/>
      </pc:docMkLst>
      <pc:sldChg chg="modNotes">
        <pc:chgData name="Paul Schmidt" userId="S::schmidt_paul@lilly.com::faa873bf-ae76-4df7-bf43-5dea908680b1" providerId="AD" clId="Web-{FF388CD2-CA1E-6E91-C553-2E8C35527B6A}" dt="2022-11-22T14:57:10.344" v="24"/>
        <pc:sldMkLst>
          <pc:docMk/>
          <pc:sldMk cId="993351877" sldId="639"/>
        </pc:sldMkLst>
      </pc:sldChg>
      <pc:sldChg chg="modNotes">
        <pc:chgData name="Paul Schmidt" userId="S::schmidt_paul@lilly.com::faa873bf-ae76-4df7-bf43-5dea908680b1" providerId="AD" clId="Web-{FF388CD2-CA1E-6E91-C553-2E8C35527B6A}" dt="2022-11-22T14:57:28.564" v="27"/>
        <pc:sldMkLst>
          <pc:docMk/>
          <pc:sldMk cId="525520832" sldId="640"/>
        </pc:sldMkLst>
      </pc:sldChg>
      <pc:sldChg chg="modNotes">
        <pc:chgData name="Paul Schmidt" userId="S::schmidt_paul@lilly.com::faa873bf-ae76-4df7-bf43-5dea908680b1" providerId="AD" clId="Web-{FF388CD2-CA1E-6E91-C553-2E8C35527B6A}" dt="2022-11-22T14:57:34.720" v="31"/>
        <pc:sldMkLst>
          <pc:docMk/>
          <pc:sldMk cId="1840511563" sldId="641"/>
        </pc:sldMkLst>
      </pc:sldChg>
      <pc:sldChg chg="del">
        <pc:chgData name="Paul Schmidt" userId="S::schmidt_paul@lilly.com::faa873bf-ae76-4df7-bf43-5dea908680b1" providerId="AD" clId="Web-{FF388CD2-CA1E-6E91-C553-2E8C35527B6A}" dt="2022-11-22T14:54:10.776" v="18"/>
        <pc:sldMkLst>
          <pc:docMk/>
          <pc:sldMk cId="118285982" sldId="651"/>
        </pc:sldMkLst>
      </pc:sldChg>
      <pc:sldChg chg="modSp">
        <pc:chgData name="Paul Schmidt" userId="S::schmidt_paul@lilly.com::faa873bf-ae76-4df7-bf43-5dea908680b1" providerId="AD" clId="Web-{FF388CD2-CA1E-6E91-C553-2E8C35527B6A}" dt="2022-11-22T14:53:38.979" v="17" actId="20577"/>
        <pc:sldMkLst>
          <pc:docMk/>
          <pc:sldMk cId="2261045383" sldId="652"/>
        </pc:sldMkLst>
        <pc:spChg chg="mod">
          <ac:chgData name="Paul Schmidt" userId="S::schmidt_paul@lilly.com::faa873bf-ae76-4df7-bf43-5dea908680b1" providerId="AD" clId="Web-{FF388CD2-CA1E-6E91-C553-2E8C35527B6A}" dt="2022-11-22T14:53:38.979" v="17" actId="20577"/>
          <ac:spMkLst>
            <pc:docMk/>
            <pc:sldMk cId="2261045383" sldId="652"/>
            <ac:spMk id="2" creationId="{14B7F09D-A451-48F5-8C74-FA87B423EA9C}"/>
          </ac:spMkLst>
        </pc:spChg>
      </pc:sldChg>
    </pc:docChg>
  </pc:docChgLst>
  <pc:docChgLst>
    <pc:chgData name="Paul Schmidt" userId="S::schmidt_paul@lilly.com::faa873bf-ae76-4df7-bf43-5dea908680b1" providerId="AD" clId="Web-{3CA6D71C-8E0B-A41B-7FFC-DE09AD401818}"/>
    <pc:docChg chg="modSld">
      <pc:chgData name="Paul Schmidt" userId="S::schmidt_paul@lilly.com::faa873bf-ae76-4df7-bf43-5dea908680b1" providerId="AD" clId="Web-{3CA6D71C-8E0B-A41B-7FFC-DE09AD401818}" dt="2022-12-12T10:47:49.005" v="46" actId="20577"/>
      <pc:docMkLst>
        <pc:docMk/>
      </pc:docMkLst>
      <pc:sldChg chg="modSp">
        <pc:chgData name="Paul Schmidt" userId="S::schmidt_paul@lilly.com::faa873bf-ae76-4df7-bf43-5dea908680b1" providerId="AD" clId="Web-{3CA6D71C-8E0B-A41B-7FFC-DE09AD401818}" dt="2022-12-12T10:47:49.005" v="46" actId="20577"/>
        <pc:sldMkLst>
          <pc:docMk/>
          <pc:sldMk cId="993351877" sldId="639"/>
        </pc:sldMkLst>
        <pc:spChg chg="mod">
          <ac:chgData name="Paul Schmidt" userId="S::schmidt_paul@lilly.com::faa873bf-ae76-4df7-bf43-5dea908680b1" providerId="AD" clId="Web-{3CA6D71C-8E0B-A41B-7FFC-DE09AD401818}" dt="2022-12-12T10:47:49.005" v="46" actId="20577"/>
          <ac:spMkLst>
            <pc:docMk/>
            <pc:sldMk cId="993351877" sldId="639"/>
            <ac:spMk id="2" creationId="{3CFBEF00-3677-4103-93DC-537EDE16F177}"/>
          </ac:spMkLst>
        </pc:spChg>
      </pc:sldChg>
    </pc:docChg>
  </pc:docChgLst>
  <pc:docChgLst>
    <pc:chgData name="katja.stock@uk-erlangen.de" userId="S::katja.stock_uk-erlangen.de#ext#@elililly.onmicrosoft.com::a46ab5eb-53f3-4c36-9851-530917f8ba3c" providerId="AD" clId="Web-{48003A01-E913-0D09-4C5F-222A74352323}"/>
    <pc:docChg chg="modSld">
      <pc:chgData name="katja.stock@uk-erlangen.de" userId="S::katja.stock_uk-erlangen.de#ext#@elililly.onmicrosoft.com::a46ab5eb-53f3-4c36-9851-530917f8ba3c" providerId="AD" clId="Web-{48003A01-E913-0D09-4C5F-222A74352323}" dt="2022-12-01T19:06:28.181" v="1" actId="20577"/>
      <pc:docMkLst>
        <pc:docMk/>
      </pc:docMkLst>
      <pc:sldChg chg="modSp">
        <pc:chgData name="katja.stock@uk-erlangen.de" userId="S::katja.stock_uk-erlangen.de#ext#@elililly.onmicrosoft.com::a46ab5eb-53f3-4c36-9851-530917f8ba3c" providerId="AD" clId="Web-{48003A01-E913-0D09-4C5F-222A74352323}" dt="2022-12-01T19:06:28.181" v="1" actId="20577"/>
        <pc:sldMkLst>
          <pc:docMk/>
          <pc:sldMk cId="535572517" sldId="649"/>
        </pc:sldMkLst>
        <pc:spChg chg="mod">
          <ac:chgData name="katja.stock@uk-erlangen.de" userId="S::katja.stock_uk-erlangen.de#ext#@elililly.onmicrosoft.com::a46ab5eb-53f3-4c36-9851-530917f8ba3c" providerId="AD" clId="Web-{48003A01-E913-0D09-4C5F-222A74352323}" dt="2022-12-01T19:06:28.181" v="1" actId="20577"/>
          <ac:spMkLst>
            <pc:docMk/>
            <pc:sldMk cId="535572517" sldId="649"/>
            <ac:spMk id="2" creationId="{F5CFCE58-DF2C-45AE-89D4-33B41C58F07C}"/>
          </ac:spMkLst>
        </pc:spChg>
      </pc:sldChg>
    </pc:docChg>
  </pc:docChgLst>
  <pc:docChgLst>
    <pc:chgData name="Paul Schmidt" userId="S::schmidt_paul@lilly.com::faa873bf-ae76-4df7-bf43-5dea908680b1" providerId="AD" clId="Web-{1F8B72EE-C9BE-2815-140D-30B605EB2424}"/>
    <pc:docChg chg="addSld delSld addMainMaster modMainMaster">
      <pc:chgData name="Paul Schmidt" userId="S::schmidt_paul@lilly.com::faa873bf-ae76-4df7-bf43-5dea908680b1" providerId="AD" clId="Web-{1F8B72EE-C9BE-2815-140D-30B605EB2424}" dt="2022-11-21T15:18:57.786" v="3"/>
      <pc:docMkLst>
        <pc:docMk/>
      </pc:docMkLst>
      <pc:sldChg chg="del">
        <pc:chgData name="Paul Schmidt" userId="S::schmidt_paul@lilly.com::faa873bf-ae76-4df7-bf43-5dea908680b1" providerId="AD" clId="Web-{1F8B72EE-C9BE-2815-140D-30B605EB2424}" dt="2022-11-21T15:18:49.098" v="1"/>
        <pc:sldMkLst>
          <pc:docMk/>
          <pc:sldMk cId="1354334564" sldId="632"/>
        </pc:sldMkLst>
      </pc:sldChg>
      <pc:sldChg chg="del">
        <pc:chgData name="Paul Schmidt" userId="S::schmidt_paul@lilly.com::faa873bf-ae76-4df7-bf43-5dea908680b1" providerId="AD" clId="Web-{1F8B72EE-C9BE-2815-140D-30B605EB2424}" dt="2022-11-21T15:18:47.551" v="0"/>
        <pc:sldMkLst>
          <pc:docMk/>
          <pc:sldMk cId="2855815567" sldId="637"/>
        </pc:sldMkLst>
      </pc:sldChg>
      <pc:sldChg chg="add">
        <pc:chgData name="Paul Schmidt" userId="S::schmidt_paul@lilly.com::faa873bf-ae76-4df7-bf43-5dea908680b1" providerId="AD" clId="Web-{1F8B72EE-C9BE-2815-140D-30B605EB2424}" dt="2022-11-21T15:18:50.239" v="2"/>
        <pc:sldMkLst>
          <pc:docMk/>
          <pc:sldMk cId="2771674250" sldId="653"/>
        </pc:sldMkLst>
      </pc:sldChg>
      <pc:sldChg chg="add">
        <pc:chgData name="Paul Schmidt" userId="S::schmidt_paul@lilly.com::faa873bf-ae76-4df7-bf43-5dea908680b1" providerId="AD" clId="Web-{1F8B72EE-C9BE-2815-140D-30B605EB2424}" dt="2022-11-21T15:18:57.786" v="3"/>
        <pc:sldMkLst>
          <pc:docMk/>
          <pc:sldMk cId="3892045207" sldId="654"/>
        </pc:sldMkLst>
      </pc:sldChg>
      <pc:sldMasterChg chg="add addSldLayout">
        <pc:chgData name="Paul Schmidt" userId="S::schmidt_paul@lilly.com::faa873bf-ae76-4df7-bf43-5dea908680b1" providerId="AD" clId="Web-{1F8B72EE-C9BE-2815-140D-30B605EB2424}" dt="2022-11-21T15:18:50.239" v="2"/>
        <pc:sldMasterMkLst>
          <pc:docMk/>
          <pc:sldMasterMk cId="1261873781" sldId="2147483648"/>
        </pc:sldMasterMkLst>
        <pc:sldLayoutChg chg="add">
          <pc:chgData name="Paul Schmidt" userId="S::schmidt_paul@lilly.com::faa873bf-ae76-4df7-bf43-5dea908680b1" providerId="AD" clId="Web-{1F8B72EE-C9BE-2815-140D-30B605EB2424}" dt="2022-11-21T15:18:50.239" v="2"/>
          <pc:sldLayoutMkLst>
            <pc:docMk/>
            <pc:sldMasterMk cId="1261873781" sldId="2147483648"/>
            <pc:sldLayoutMk cId="918501222" sldId="2147483649"/>
          </pc:sldLayoutMkLst>
        </pc:sldLayoutChg>
        <pc:sldLayoutChg chg="add">
          <pc:chgData name="Paul Schmidt" userId="S::schmidt_paul@lilly.com::faa873bf-ae76-4df7-bf43-5dea908680b1" providerId="AD" clId="Web-{1F8B72EE-C9BE-2815-140D-30B605EB2424}" dt="2022-11-21T15:18:50.239" v="2"/>
          <pc:sldLayoutMkLst>
            <pc:docMk/>
            <pc:sldMasterMk cId="1261873781" sldId="2147483648"/>
            <pc:sldLayoutMk cId="3701215254" sldId="2147483650"/>
          </pc:sldLayoutMkLst>
        </pc:sldLayoutChg>
        <pc:sldLayoutChg chg="add">
          <pc:chgData name="Paul Schmidt" userId="S::schmidt_paul@lilly.com::faa873bf-ae76-4df7-bf43-5dea908680b1" providerId="AD" clId="Web-{1F8B72EE-C9BE-2815-140D-30B605EB2424}" dt="2022-11-21T15:18:50.239" v="2"/>
          <pc:sldLayoutMkLst>
            <pc:docMk/>
            <pc:sldMasterMk cId="1261873781" sldId="2147483648"/>
            <pc:sldLayoutMk cId="909290283" sldId="2147483651"/>
          </pc:sldLayoutMkLst>
        </pc:sldLayoutChg>
        <pc:sldLayoutChg chg="add">
          <pc:chgData name="Paul Schmidt" userId="S::schmidt_paul@lilly.com::faa873bf-ae76-4df7-bf43-5dea908680b1" providerId="AD" clId="Web-{1F8B72EE-C9BE-2815-140D-30B605EB2424}" dt="2022-11-21T15:18:50.239" v="2"/>
          <pc:sldLayoutMkLst>
            <pc:docMk/>
            <pc:sldMasterMk cId="1261873781" sldId="2147483648"/>
            <pc:sldLayoutMk cId="2008696735" sldId="2147483652"/>
          </pc:sldLayoutMkLst>
        </pc:sldLayoutChg>
        <pc:sldLayoutChg chg="add">
          <pc:chgData name="Paul Schmidt" userId="S::schmidt_paul@lilly.com::faa873bf-ae76-4df7-bf43-5dea908680b1" providerId="AD" clId="Web-{1F8B72EE-C9BE-2815-140D-30B605EB2424}" dt="2022-11-21T15:18:50.239" v="2"/>
          <pc:sldLayoutMkLst>
            <pc:docMk/>
            <pc:sldMasterMk cId="1261873781" sldId="2147483648"/>
            <pc:sldLayoutMk cId="4234196382" sldId="2147483653"/>
          </pc:sldLayoutMkLst>
        </pc:sldLayoutChg>
        <pc:sldLayoutChg chg="add">
          <pc:chgData name="Paul Schmidt" userId="S::schmidt_paul@lilly.com::faa873bf-ae76-4df7-bf43-5dea908680b1" providerId="AD" clId="Web-{1F8B72EE-C9BE-2815-140D-30B605EB2424}" dt="2022-11-21T15:18:50.239" v="2"/>
          <pc:sldLayoutMkLst>
            <pc:docMk/>
            <pc:sldMasterMk cId="1261873781" sldId="2147483648"/>
            <pc:sldLayoutMk cId="1476473318" sldId="2147483654"/>
          </pc:sldLayoutMkLst>
        </pc:sldLayoutChg>
        <pc:sldLayoutChg chg="add">
          <pc:chgData name="Paul Schmidt" userId="S::schmidt_paul@lilly.com::faa873bf-ae76-4df7-bf43-5dea908680b1" providerId="AD" clId="Web-{1F8B72EE-C9BE-2815-140D-30B605EB2424}" dt="2022-11-21T15:18:50.239" v="2"/>
          <pc:sldLayoutMkLst>
            <pc:docMk/>
            <pc:sldMasterMk cId="1261873781" sldId="2147483648"/>
            <pc:sldLayoutMk cId="1630681832" sldId="2147483655"/>
          </pc:sldLayoutMkLst>
        </pc:sldLayoutChg>
        <pc:sldLayoutChg chg="add">
          <pc:chgData name="Paul Schmidt" userId="S::schmidt_paul@lilly.com::faa873bf-ae76-4df7-bf43-5dea908680b1" providerId="AD" clId="Web-{1F8B72EE-C9BE-2815-140D-30B605EB2424}" dt="2022-11-21T15:18:50.239" v="2"/>
          <pc:sldLayoutMkLst>
            <pc:docMk/>
            <pc:sldMasterMk cId="1261873781" sldId="2147483648"/>
            <pc:sldLayoutMk cId="3192774035" sldId="2147483656"/>
          </pc:sldLayoutMkLst>
        </pc:sldLayoutChg>
        <pc:sldLayoutChg chg="add">
          <pc:chgData name="Paul Schmidt" userId="S::schmidt_paul@lilly.com::faa873bf-ae76-4df7-bf43-5dea908680b1" providerId="AD" clId="Web-{1F8B72EE-C9BE-2815-140D-30B605EB2424}" dt="2022-11-21T15:18:50.239" v="2"/>
          <pc:sldLayoutMkLst>
            <pc:docMk/>
            <pc:sldMasterMk cId="1261873781" sldId="2147483648"/>
            <pc:sldLayoutMk cId="3774193616" sldId="2147483657"/>
          </pc:sldLayoutMkLst>
        </pc:sldLayoutChg>
        <pc:sldLayoutChg chg="add">
          <pc:chgData name="Paul Schmidt" userId="S::schmidt_paul@lilly.com::faa873bf-ae76-4df7-bf43-5dea908680b1" providerId="AD" clId="Web-{1F8B72EE-C9BE-2815-140D-30B605EB2424}" dt="2022-11-21T15:18:50.239" v="2"/>
          <pc:sldLayoutMkLst>
            <pc:docMk/>
            <pc:sldMasterMk cId="1261873781" sldId="2147483648"/>
            <pc:sldLayoutMk cId="1077212865" sldId="2147483658"/>
          </pc:sldLayoutMkLst>
        </pc:sldLayoutChg>
        <pc:sldLayoutChg chg="add">
          <pc:chgData name="Paul Schmidt" userId="S::schmidt_paul@lilly.com::faa873bf-ae76-4df7-bf43-5dea908680b1" providerId="AD" clId="Web-{1F8B72EE-C9BE-2815-140D-30B605EB2424}" dt="2022-11-21T15:18:50.239" v="2"/>
          <pc:sldLayoutMkLst>
            <pc:docMk/>
            <pc:sldMasterMk cId="1261873781" sldId="2147483648"/>
            <pc:sldLayoutMk cId="3523141114" sldId="2147483659"/>
          </pc:sldLayoutMkLst>
        </pc:sldLayoutChg>
      </pc:sldMasterChg>
      <pc:sldMasterChg chg="replId">
        <pc:chgData name="Paul Schmidt" userId="S::schmidt_paul@lilly.com::faa873bf-ae76-4df7-bf43-5dea908680b1" providerId="AD" clId="Web-{1F8B72EE-C9BE-2815-140D-30B605EB2424}" dt="2022-11-21T15:18:50.239" v="2"/>
        <pc:sldMasterMkLst>
          <pc:docMk/>
          <pc:sldMasterMk cId="0" sldId="2147484083"/>
        </pc:sldMasterMkLst>
      </pc:sldMasterChg>
      <pc:sldMasterChg chg="replId">
        <pc:chgData name="Paul Schmidt" userId="S::schmidt_paul@lilly.com::faa873bf-ae76-4df7-bf43-5dea908680b1" providerId="AD" clId="Web-{1F8B72EE-C9BE-2815-140D-30B605EB2424}" dt="2022-11-21T15:18:50.239" v="2"/>
        <pc:sldMasterMkLst>
          <pc:docMk/>
          <pc:sldMasterMk cId="0" sldId="2147484084"/>
        </pc:sldMasterMkLst>
      </pc:sldMasterChg>
      <pc:sldMasterChg chg="replId">
        <pc:chgData name="Paul Schmidt" userId="S::schmidt_paul@lilly.com::faa873bf-ae76-4df7-bf43-5dea908680b1" providerId="AD" clId="Web-{1F8B72EE-C9BE-2815-140D-30B605EB2424}" dt="2022-11-21T15:18:50.239" v="2"/>
        <pc:sldMasterMkLst>
          <pc:docMk/>
          <pc:sldMasterMk cId="0" sldId="2147484085"/>
        </pc:sldMasterMkLst>
      </pc:sldMasterChg>
    </pc:docChg>
  </pc:docChgLst>
  <pc:docChgLst>
    <pc:chgData name="Paul Schmidt" userId="S::schmidt_paul@lilly.com::faa873bf-ae76-4df7-bf43-5dea908680b1" providerId="AD" clId="Web-{D19E6671-DF74-6F6A-EAD3-120EAE870264}"/>
    <pc:docChg chg="modSld">
      <pc:chgData name="Paul Schmidt" userId="S::schmidt_paul@lilly.com::faa873bf-ae76-4df7-bf43-5dea908680b1" providerId="AD" clId="Web-{D19E6671-DF74-6F6A-EAD3-120EAE870264}" dt="2022-11-22T15:03:17.277" v="2"/>
      <pc:docMkLst>
        <pc:docMk/>
      </pc:docMkLst>
      <pc:sldChg chg="modSp">
        <pc:chgData name="Paul Schmidt" userId="S::schmidt_paul@lilly.com::faa873bf-ae76-4df7-bf43-5dea908680b1" providerId="AD" clId="Web-{D19E6671-DF74-6F6A-EAD3-120EAE870264}" dt="2022-11-22T15:01:30.349" v="0" actId="20577"/>
        <pc:sldMkLst>
          <pc:docMk/>
          <pc:sldMk cId="993351877" sldId="639"/>
        </pc:sldMkLst>
        <pc:spChg chg="mod">
          <ac:chgData name="Paul Schmidt" userId="S::schmidt_paul@lilly.com::faa873bf-ae76-4df7-bf43-5dea908680b1" providerId="AD" clId="Web-{D19E6671-DF74-6F6A-EAD3-120EAE870264}" dt="2022-11-22T15:01:30.349" v="0" actId="20577"/>
          <ac:spMkLst>
            <pc:docMk/>
            <pc:sldMk cId="993351877" sldId="639"/>
            <ac:spMk id="3" creationId="{86FD9184-C5BC-4149-B9EB-522A7496D62A}"/>
          </ac:spMkLst>
        </pc:spChg>
      </pc:sldChg>
      <pc:sldChg chg="modNotes">
        <pc:chgData name="Paul Schmidt" userId="S::schmidt_paul@lilly.com::faa873bf-ae76-4df7-bf43-5dea908680b1" providerId="AD" clId="Web-{D19E6671-DF74-6F6A-EAD3-120EAE870264}" dt="2022-11-22T15:03:17.277" v="2"/>
        <pc:sldMkLst>
          <pc:docMk/>
          <pc:sldMk cId="525520832" sldId="640"/>
        </pc:sldMkLst>
      </pc:sldChg>
    </pc:docChg>
  </pc:docChgLst>
  <pc:docChgLst>
    <pc:chgData name="Nina Reitz" userId="707c180a-2c6d-4db0-a1eb-5dcc867660bf" providerId="ADAL" clId="{760654C0-A346-478C-8F6A-BB5DE9170C73}"/>
    <pc:docChg chg="undo custSel modSld">
      <pc:chgData name="Nina Reitz" userId="707c180a-2c6d-4db0-a1eb-5dcc867660bf" providerId="ADAL" clId="{760654C0-A346-478C-8F6A-BB5DE9170C73}" dt="2024-11-28T10:10:08.370" v="288" actId="20577"/>
      <pc:docMkLst>
        <pc:docMk/>
      </pc:docMkLst>
      <pc:sldChg chg="modSp mod modNotesTx">
        <pc:chgData name="Nina Reitz" userId="707c180a-2c6d-4db0-a1eb-5dcc867660bf" providerId="ADAL" clId="{760654C0-A346-478C-8F6A-BB5DE9170C73}" dt="2024-11-28T10:10:08.370" v="288" actId="20577"/>
        <pc:sldMkLst>
          <pc:docMk/>
          <pc:sldMk cId="535572517" sldId="649"/>
        </pc:sldMkLst>
        <pc:spChg chg="mod">
          <ac:chgData name="Nina Reitz" userId="707c180a-2c6d-4db0-a1eb-5dcc867660bf" providerId="ADAL" clId="{760654C0-A346-478C-8F6A-BB5DE9170C73}" dt="2024-11-23T18:03:03.141" v="281" actId="20577"/>
          <ac:spMkLst>
            <pc:docMk/>
            <pc:sldMk cId="535572517" sldId="649"/>
            <ac:spMk id="2" creationId="{F5CFCE58-DF2C-45AE-89D4-33B41C58F07C}"/>
          </ac:spMkLst>
        </pc:spChg>
        <pc:spChg chg="mod">
          <ac:chgData name="Nina Reitz" userId="707c180a-2c6d-4db0-a1eb-5dcc867660bf" providerId="ADAL" clId="{760654C0-A346-478C-8F6A-BB5DE9170C73}" dt="2024-11-28T10:10:08.370" v="288" actId="20577"/>
          <ac:spMkLst>
            <pc:docMk/>
            <pc:sldMk cId="535572517" sldId="649"/>
            <ac:spMk id="3" creationId="{D6A258DB-3749-42FB-B9C9-DDC07F632871}"/>
          </ac:spMkLst>
        </pc:spChg>
      </pc:sldChg>
    </pc:docChg>
  </pc:docChgLst>
  <pc:docChgLst>
    <pc:chgData name="Paul Schmidt" userId="S::schmidt_paul@lilly.com::faa873bf-ae76-4df7-bf43-5dea908680b1" providerId="AD" clId="Web-{447B0961-ED43-07CA-10F7-03CA2AF0B29E}"/>
    <pc:docChg chg="modSld">
      <pc:chgData name="Paul Schmidt" userId="S::schmidt_paul@lilly.com::faa873bf-ae76-4df7-bf43-5dea908680b1" providerId="AD" clId="Web-{447B0961-ED43-07CA-10F7-03CA2AF0B29E}" dt="2022-12-13T09:31:35.006" v="27" actId="20577"/>
      <pc:docMkLst>
        <pc:docMk/>
      </pc:docMkLst>
      <pc:sldChg chg="modSp">
        <pc:chgData name="Paul Schmidt" userId="S::schmidt_paul@lilly.com::faa873bf-ae76-4df7-bf43-5dea908680b1" providerId="AD" clId="Web-{447B0961-ED43-07CA-10F7-03CA2AF0B29E}" dt="2022-12-13T09:31:35.006" v="27" actId="20577"/>
        <pc:sldMkLst>
          <pc:docMk/>
          <pc:sldMk cId="993351877" sldId="639"/>
        </pc:sldMkLst>
        <pc:spChg chg="mod">
          <ac:chgData name="Paul Schmidt" userId="S::schmidt_paul@lilly.com::faa873bf-ae76-4df7-bf43-5dea908680b1" providerId="AD" clId="Web-{447B0961-ED43-07CA-10F7-03CA2AF0B29E}" dt="2022-12-13T09:31:35.006" v="27" actId="20577"/>
          <ac:spMkLst>
            <pc:docMk/>
            <pc:sldMk cId="993351877" sldId="639"/>
            <ac:spMk id="2" creationId="{3CFBEF00-3677-4103-93DC-537EDE16F177}"/>
          </ac:spMkLst>
        </pc:spChg>
      </pc:sldChg>
    </pc:docChg>
  </pc:docChgLst>
  <pc:docChgLst>
    <pc:chgData name="Paul Schmidt" userId="S::schmidt_paul@lilly.com::faa873bf-ae76-4df7-bf43-5dea908680b1" providerId="AD" clId="Web-{8E0BA871-EC86-ED94-6D6F-56BDF6D5E512}"/>
    <pc:docChg chg="modSld">
      <pc:chgData name="Paul Schmidt" userId="S::schmidt_paul@lilly.com::faa873bf-ae76-4df7-bf43-5dea908680b1" providerId="AD" clId="Web-{8E0BA871-EC86-ED94-6D6F-56BDF6D5E512}" dt="2022-11-17T15:38:08.586" v="81"/>
      <pc:docMkLst>
        <pc:docMk/>
      </pc:docMkLst>
      <pc:sldChg chg="modSp">
        <pc:chgData name="Paul Schmidt" userId="S::schmidt_paul@lilly.com::faa873bf-ae76-4df7-bf43-5dea908680b1" providerId="AD" clId="Web-{8E0BA871-EC86-ED94-6D6F-56BDF6D5E512}" dt="2022-11-17T15:26:30.348" v="2" actId="20577"/>
        <pc:sldMkLst>
          <pc:docMk/>
          <pc:sldMk cId="993351877" sldId="639"/>
        </pc:sldMkLst>
        <pc:spChg chg="mod">
          <ac:chgData name="Paul Schmidt" userId="S::schmidt_paul@lilly.com::faa873bf-ae76-4df7-bf43-5dea908680b1" providerId="AD" clId="Web-{8E0BA871-EC86-ED94-6D6F-56BDF6D5E512}" dt="2022-11-17T15:26:30.348" v="2" actId="20577"/>
          <ac:spMkLst>
            <pc:docMk/>
            <pc:sldMk cId="993351877" sldId="639"/>
            <ac:spMk id="2" creationId="{3CFBEF00-3677-4103-93DC-537EDE16F177}"/>
          </ac:spMkLst>
        </pc:spChg>
      </pc:sldChg>
      <pc:sldChg chg="modNotes">
        <pc:chgData name="Paul Schmidt" userId="S::schmidt_paul@lilly.com::faa873bf-ae76-4df7-bf43-5dea908680b1" providerId="AD" clId="Web-{8E0BA871-EC86-ED94-6D6F-56BDF6D5E512}" dt="2022-11-17T15:29:47.962" v="13"/>
        <pc:sldMkLst>
          <pc:docMk/>
          <pc:sldMk cId="525520832" sldId="640"/>
        </pc:sldMkLst>
      </pc:sldChg>
      <pc:sldChg chg="modNotes">
        <pc:chgData name="Paul Schmidt" userId="S::schmidt_paul@lilly.com::faa873bf-ae76-4df7-bf43-5dea908680b1" providerId="AD" clId="Web-{8E0BA871-EC86-ED94-6D6F-56BDF6D5E512}" dt="2022-11-17T15:31:07.434" v="63"/>
        <pc:sldMkLst>
          <pc:docMk/>
          <pc:sldMk cId="1840511563" sldId="641"/>
        </pc:sldMkLst>
      </pc:sldChg>
      <pc:sldChg chg="modSp modNotes">
        <pc:chgData name="Paul Schmidt" userId="S::schmidt_paul@lilly.com::faa873bf-ae76-4df7-bf43-5dea908680b1" providerId="AD" clId="Web-{8E0BA871-EC86-ED94-6D6F-56BDF6D5E512}" dt="2022-11-17T15:38:08.586" v="81"/>
        <pc:sldMkLst>
          <pc:docMk/>
          <pc:sldMk cId="535572517" sldId="649"/>
        </pc:sldMkLst>
        <pc:spChg chg="mod">
          <ac:chgData name="Paul Schmidt" userId="S::schmidt_paul@lilly.com::faa873bf-ae76-4df7-bf43-5dea908680b1" providerId="AD" clId="Web-{8E0BA871-EC86-ED94-6D6F-56BDF6D5E512}" dt="2022-11-17T15:37:56.710" v="80" actId="20577"/>
          <ac:spMkLst>
            <pc:docMk/>
            <pc:sldMk cId="535572517" sldId="649"/>
            <ac:spMk id="2" creationId="{F5CFCE58-DF2C-45AE-89D4-33B41C58F07C}"/>
          </ac:spMkLst>
        </pc:spChg>
      </pc:sldChg>
    </pc:docChg>
  </pc:docChgLst>
  <pc:docChgLst>
    <pc:chgData name="Nina Reitz" userId="707c180a-2c6d-4db0-a1eb-5dcc867660bf" providerId="ADAL" clId="{8923AEF8-B676-449B-A969-059E09E66E0A}"/>
    <pc:docChg chg="undo custSel modSld">
      <pc:chgData name="Nina Reitz" userId="707c180a-2c6d-4db0-a1eb-5dcc867660bf" providerId="ADAL" clId="{8923AEF8-B676-449B-A969-059E09E66E0A}" dt="2024-11-20T04:58:49.810" v="14" actId="20577"/>
      <pc:docMkLst>
        <pc:docMk/>
      </pc:docMkLst>
      <pc:sldChg chg="modNotesTx">
        <pc:chgData name="Nina Reitz" userId="707c180a-2c6d-4db0-a1eb-5dcc867660bf" providerId="ADAL" clId="{8923AEF8-B676-449B-A969-059E09E66E0A}" dt="2024-11-20T04:58:11.647" v="10" actId="20577"/>
        <pc:sldMkLst>
          <pc:docMk/>
          <pc:sldMk cId="993351877" sldId="639"/>
        </pc:sldMkLst>
      </pc:sldChg>
      <pc:sldChg chg="modNotesTx">
        <pc:chgData name="Nina Reitz" userId="707c180a-2c6d-4db0-a1eb-5dcc867660bf" providerId="ADAL" clId="{8923AEF8-B676-449B-A969-059E09E66E0A}" dt="2024-11-20T04:58:49.810" v="14" actId="20577"/>
        <pc:sldMkLst>
          <pc:docMk/>
          <pc:sldMk cId="2187945086" sldId="646"/>
        </pc:sldMkLst>
      </pc:sldChg>
      <pc:sldChg chg="modNotesTx">
        <pc:chgData name="Nina Reitz" userId="707c180a-2c6d-4db0-a1eb-5dcc867660bf" providerId="ADAL" clId="{8923AEF8-B676-449B-A969-059E09E66E0A}" dt="2024-11-20T04:51:49.239" v="1" actId="20577"/>
        <pc:sldMkLst>
          <pc:docMk/>
          <pc:sldMk cId="88578831" sldId="647"/>
        </pc:sldMkLst>
      </pc:sldChg>
      <pc:sldChg chg="modNotesTx">
        <pc:chgData name="Nina Reitz" userId="707c180a-2c6d-4db0-a1eb-5dcc867660bf" providerId="ADAL" clId="{8923AEF8-B676-449B-A969-059E09E66E0A}" dt="2024-11-20T04:58:42.821" v="12" actId="20577"/>
        <pc:sldMkLst>
          <pc:docMk/>
          <pc:sldMk cId="3752381938" sldId="648"/>
        </pc:sldMkLst>
      </pc:sldChg>
      <pc:sldChg chg="modNotesTx">
        <pc:chgData name="Nina Reitz" userId="707c180a-2c6d-4db0-a1eb-5dcc867660bf" providerId="ADAL" clId="{8923AEF8-B676-449B-A969-059E09E66E0A}" dt="2024-11-20T04:56:56.598" v="3" actId="20577"/>
        <pc:sldMkLst>
          <pc:docMk/>
          <pc:sldMk cId="535572517" sldId="649"/>
        </pc:sldMkLst>
      </pc:sldChg>
    </pc:docChg>
  </pc:docChgLst>
  <pc:docChgLst>
    <pc:chgData name="Paul Schmidt" userId="S::schmidt_paul@lilly.com::faa873bf-ae76-4df7-bf43-5dea908680b1" providerId="AD" clId="Web-{BE422339-4CBC-62BD-031D-BA883B4208D6}"/>
    <pc:docChg chg="addSld modSld">
      <pc:chgData name="Paul Schmidt" userId="S::schmidt_paul@lilly.com::faa873bf-ae76-4df7-bf43-5dea908680b1" providerId="AD" clId="Web-{BE422339-4CBC-62BD-031D-BA883B4208D6}" dt="2022-11-17T16:54:42.272" v="14" actId="20577"/>
      <pc:docMkLst>
        <pc:docMk/>
      </pc:docMkLst>
      <pc:sldChg chg="modSp">
        <pc:chgData name="Paul Schmidt" userId="S::schmidt_paul@lilly.com::faa873bf-ae76-4df7-bf43-5dea908680b1" providerId="AD" clId="Web-{BE422339-4CBC-62BD-031D-BA883B4208D6}" dt="2022-11-17T16:53:55.145" v="1" actId="20577"/>
        <pc:sldMkLst>
          <pc:docMk/>
          <pc:sldMk cId="1538052683" sldId="650"/>
        </pc:sldMkLst>
        <pc:spChg chg="mod">
          <ac:chgData name="Paul Schmidt" userId="S::schmidt_paul@lilly.com::faa873bf-ae76-4df7-bf43-5dea908680b1" providerId="AD" clId="Web-{BE422339-4CBC-62BD-031D-BA883B4208D6}" dt="2022-11-17T16:53:55.145" v="1" actId="20577"/>
          <ac:spMkLst>
            <pc:docMk/>
            <pc:sldMk cId="1538052683" sldId="650"/>
            <ac:spMk id="2" creationId="{14B7F09D-A451-48F5-8C74-FA87B423EA9C}"/>
          </ac:spMkLst>
        </pc:spChg>
      </pc:sldChg>
      <pc:sldChg chg="add replId">
        <pc:chgData name="Paul Schmidt" userId="S::schmidt_paul@lilly.com::faa873bf-ae76-4df7-bf43-5dea908680b1" providerId="AD" clId="Web-{BE422339-4CBC-62BD-031D-BA883B4208D6}" dt="2022-11-17T16:54:00.833" v="2"/>
        <pc:sldMkLst>
          <pc:docMk/>
          <pc:sldMk cId="118285982" sldId="651"/>
        </pc:sldMkLst>
      </pc:sldChg>
      <pc:sldChg chg="modSp add replId">
        <pc:chgData name="Paul Schmidt" userId="S::schmidt_paul@lilly.com::faa873bf-ae76-4df7-bf43-5dea908680b1" providerId="AD" clId="Web-{BE422339-4CBC-62BD-031D-BA883B4208D6}" dt="2022-11-17T16:54:42.272" v="14" actId="20577"/>
        <pc:sldMkLst>
          <pc:docMk/>
          <pc:sldMk cId="2261045383" sldId="652"/>
        </pc:sldMkLst>
        <pc:spChg chg="mod">
          <ac:chgData name="Paul Schmidt" userId="S::schmidt_paul@lilly.com::faa873bf-ae76-4df7-bf43-5dea908680b1" providerId="AD" clId="Web-{BE422339-4CBC-62BD-031D-BA883B4208D6}" dt="2022-11-17T16:54:42.272" v="14" actId="20577"/>
          <ac:spMkLst>
            <pc:docMk/>
            <pc:sldMk cId="2261045383" sldId="652"/>
            <ac:spMk id="2" creationId="{14B7F09D-A451-48F5-8C74-FA87B423EA9C}"/>
          </ac:spMkLst>
        </pc:spChg>
      </pc:sldChg>
    </pc:docChg>
  </pc:docChgLst>
  <pc:docChgLst>
    <pc:chgData name="Nina Reitz" userId="S::nina.reitz@lilly.com::707c180a-2c6d-4db0-a1eb-5dcc867660bf" providerId="AD" clId="Web-{3BAC17DD-364B-109E-3EF6-876369688756}"/>
    <pc:docChg chg="modSld">
      <pc:chgData name="Nina Reitz" userId="S::nina.reitz@lilly.com::707c180a-2c6d-4db0-a1eb-5dcc867660bf" providerId="AD" clId="Web-{3BAC17DD-364B-109E-3EF6-876369688756}" dt="2024-11-28T09:08:08.131" v="1" actId="20577"/>
      <pc:docMkLst>
        <pc:docMk/>
      </pc:docMkLst>
      <pc:sldChg chg="modSp">
        <pc:chgData name="Nina Reitz" userId="S::nina.reitz@lilly.com::707c180a-2c6d-4db0-a1eb-5dcc867660bf" providerId="AD" clId="Web-{3BAC17DD-364B-109E-3EF6-876369688756}" dt="2024-11-28T09:08:08.131" v="1" actId="20577"/>
        <pc:sldMkLst>
          <pc:docMk/>
          <pc:sldMk cId="993351877" sldId="639"/>
        </pc:sldMkLst>
        <pc:spChg chg="mod">
          <ac:chgData name="Nina Reitz" userId="S::nina.reitz@lilly.com::707c180a-2c6d-4db0-a1eb-5dcc867660bf" providerId="AD" clId="Web-{3BAC17DD-364B-109E-3EF6-876369688756}" dt="2024-11-28T09:08:08.131" v="1" actId="20577"/>
          <ac:spMkLst>
            <pc:docMk/>
            <pc:sldMk cId="993351877" sldId="639"/>
            <ac:spMk id="3" creationId="{86FD9184-C5BC-4149-B9EB-522A7496D62A}"/>
          </ac:spMkLst>
        </pc:spChg>
      </pc:sldChg>
    </pc:docChg>
  </pc:docChgLst>
  <pc:docChgLst>
    <pc:chgData name="katja.stock@uk-erlangen.de" userId="S::katja.stock_uk-erlangen.de#ext#@elililly.onmicrosoft.com::a46ab5eb-53f3-4c36-9851-530917f8ba3c" providerId="AD" clId="Web-{FFE70F80-8233-38DB-6399-9E1310556AE3}"/>
    <pc:docChg chg="modSld">
      <pc:chgData name="katja.stock@uk-erlangen.de" userId="S::katja.stock_uk-erlangen.de#ext#@elililly.onmicrosoft.com::a46ab5eb-53f3-4c36-9851-530917f8ba3c" providerId="AD" clId="Web-{FFE70F80-8233-38DB-6399-9E1310556AE3}" dt="2022-12-05T17:31:16.068" v="5"/>
      <pc:docMkLst>
        <pc:docMk/>
      </pc:docMkLst>
      <pc:sldChg chg="modSp delCm">
        <pc:chgData name="katja.stock@uk-erlangen.de" userId="S::katja.stock_uk-erlangen.de#ext#@elililly.onmicrosoft.com::a46ab5eb-53f3-4c36-9851-530917f8ba3c" providerId="AD" clId="Web-{FFE70F80-8233-38DB-6399-9E1310556AE3}" dt="2022-12-05T17:31:16.068" v="5"/>
        <pc:sldMkLst>
          <pc:docMk/>
          <pc:sldMk cId="2261045383" sldId="652"/>
        </pc:sldMkLst>
        <pc:spChg chg="mod">
          <ac:chgData name="katja.stock@uk-erlangen.de" userId="S::katja.stock_uk-erlangen.de#ext#@elililly.onmicrosoft.com::a46ab5eb-53f3-4c36-9851-530917f8ba3c" providerId="AD" clId="Web-{FFE70F80-8233-38DB-6399-9E1310556AE3}" dt="2022-12-05T17:26:14.265" v="4" actId="20577"/>
          <ac:spMkLst>
            <pc:docMk/>
            <pc:sldMk cId="2261045383" sldId="652"/>
            <ac:spMk id="2" creationId="{14B7F09D-A451-48F5-8C74-FA87B423EA9C}"/>
          </ac:spMkLst>
        </pc:spChg>
      </pc:sldChg>
    </pc:docChg>
  </pc:docChgLst>
  <pc:docChgLst>
    <pc:chgData name="Paul Schmidt" userId="faa873bf-ae76-4df7-bf43-5dea908680b1" providerId="ADAL" clId="{6DC90A6B-6964-4DE2-8796-7B84CD4C297E}"/>
    <pc:docChg chg="custSel modSld">
      <pc:chgData name="Paul Schmidt" userId="faa873bf-ae76-4df7-bf43-5dea908680b1" providerId="ADAL" clId="{6DC90A6B-6964-4DE2-8796-7B84CD4C297E}" dt="2022-12-12T13:24:41.514" v="1" actId="27636"/>
      <pc:docMkLst>
        <pc:docMk/>
      </pc:docMkLst>
      <pc:sldChg chg="modNotes">
        <pc:chgData name="Paul Schmidt" userId="faa873bf-ae76-4df7-bf43-5dea908680b1" providerId="ADAL" clId="{6DC90A6B-6964-4DE2-8796-7B84CD4C297E}" dt="2022-12-12T13:24:41.514" v="0" actId="27636"/>
        <pc:sldMkLst>
          <pc:docMk/>
          <pc:sldMk cId="525520832" sldId="640"/>
        </pc:sldMkLst>
      </pc:sldChg>
      <pc:sldChg chg="modNotes">
        <pc:chgData name="Paul Schmidt" userId="faa873bf-ae76-4df7-bf43-5dea908680b1" providerId="ADAL" clId="{6DC90A6B-6964-4DE2-8796-7B84CD4C297E}" dt="2022-12-12T13:24:41.514" v="1" actId="27636"/>
        <pc:sldMkLst>
          <pc:docMk/>
          <pc:sldMk cId="1840511563" sldId="641"/>
        </pc:sldMkLst>
      </pc:sldChg>
    </pc:docChg>
  </pc:docChgLst>
  <pc:docChgLst>
    <pc:chgData name="Paul Schmidt" userId="S::schmidt_paul@lilly.com::faa873bf-ae76-4df7-bf43-5dea908680b1" providerId="AD" clId="Web-{24DBCCB3-D836-AF13-EC14-CDB2DAB1EE51}"/>
    <pc:docChg chg="modSld">
      <pc:chgData name="Paul Schmidt" userId="S::schmidt_paul@lilly.com::faa873bf-ae76-4df7-bf43-5dea908680b1" providerId="AD" clId="Web-{24DBCCB3-D836-AF13-EC14-CDB2DAB1EE51}" dt="2022-12-02T13:58:05.886" v="4" actId="20577"/>
      <pc:docMkLst>
        <pc:docMk/>
      </pc:docMkLst>
      <pc:sldChg chg="modSp">
        <pc:chgData name="Paul Schmidt" userId="S::schmidt_paul@lilly.com::faa873bf-ae76-4df7-bf43-5dea908680b1" providerId="AD" clId="Web-{24DBCCB3-D836-AF13-EC14-CDB2DAB1EE51}" dt="2022-12-02T13:58:05.886" v="4" actId="20577"/>
        <pc:sldMkLst>
          <pc:docMk/>
          <pc:sldMk cId="2261045383" sldId="652"/>
        </pc:sldMkLst>
        <pc:spChg chg="mod">
          <ac:chgData name="Paul Schmidt" userId="S::schmidt_paul@lilly.com::faa873bf-ae76-4df7-bf43-5dea908680b1" providerId="AD" clId="Web-{24DBCCB3-D836-AF13-EC14-CDB2DAB1EE51}" dt="2022-12-02T13:58:05.886" v="4" actId="20577"/>
          <ac:spMkLst>
            <pc:docMk/>
            <pc:sldMk cId="2261045383" sldId="652"/>
            <ac:spMk id="2" creationId="{14B7F09D-A451-48F5-8C74-FA87B423EA9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4320" tIns="47160" rIns="94320" bIns="4716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4320" tIns="47160" rIns="94320" bIns="4716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4320" tIns="47160" rIns="94320" bIns="4716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wrap="square" lIns="94320" tIns="47160" rIns="94320" bIns="4716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E056C3B8-01FC-48EC-BB63-B1CA1079F257}" type="datetime1">
              <a:rPr lang="de-DE" altLang="de-DE"/>
              <a:pPr>
                <a:defRPr/>
              </a:pPr>
              <a:t>09.12.2024</a:t>
            </a:fld>
            <a:endParaRPr lang="de-DE" alt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320" tIns="47160" rIns="94320" bIns="4716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wrap="square" lIns="94320" tIns="47160" rIns="94320" bIns="4716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altLang="de-DE" noProof="0"/>
              <a:t>Mastertextformat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4320" tIns="47160" rIns="94320" bIns="4716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4320" tIns="47160" rIns="94320" bIns="4716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32062B46-4F6D-4F86-8DB7-C310FD0CB371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Geneva" pitchFamily="-110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Geneva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Geneva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Geneva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gw-online.de/resource/blob/22332/fdc5b55f649dd1363504fbffed025ccb/bgw09-20-000-monoklonale-antikoerper-data.pdf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gw-online.de/resource/blob/22332/fdc5b55f649dd1363504fbffed025ccb/bgw09-20-000-monoklonale-antikoerper-data.pdf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36626">
              <a:defRPr/>
            </a:pPr>
            <a:r>
              <a:rPr lang="de-DE" altLang="de-DE" sz="12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Eigene Ergänzungen: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61175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de-DE" altLang="de-DE" b="1" dirty="0">
                <a:ea typeface="ＭＳ Ｐゴシック"/>
                <a:cs typeface="Calibri"/>
              </a:rPr>
              <a:t>Hinweise:</a:t>
            </a:r>
          </a:p>
          <a:p>
            <a:pPr marL="163195" lvl="1" indent="-163195" defTabSz="436626">
              <a:buFont typeface="Arial" panose="020B0604020202020204" pitchFamily="34" charset="0"/>
              <a:buChar char="•"/>
              <a:defRPr/>
            </a:pPr>
            <a:r>
              <a:rPr lang="de-DE" altLang="de-DE" dirty="0">
                <a:ea typeface="ＭＳ Ｐゴシック"/>
                <a:cs typeface="Calibri"/>
              </a:rPr>
              <a:t>Üblicherweise NaCl 0,9%, da Ionen in niedrigen Konzentrationen stabilisierend wirken können</a:t>
            </a:r>
          </a:p>
          <a:p>
            <a:pPr marL="163195" lvl="1" indent="-163195" defTabSz="436626">
              <a:buFont typeface="Arial" panose="020B0604020202020204" pitchFamily="34" charset="0"/>
              <a:buChar char="•"/>
              <a:defRPr/>
            </a:pPr>
            <a:r>
              <a:rPr lang="de-DE" altLang="de-DE" dirty="0">
                <a:ea typeface="ＭＳ Ｐゴシック"/>
                <a:cs typeface="Calibri"/>
              </a:rPr>
              <a:t>Reduzierende Zucker, z.B. Glukoselösungen meist inkompatibel, da bei höheren Temperaturen Gefahr einer Maillard-Reaktion besteht</a:t>
            </a:r>
          </a:p>
          <a:p>
            <a:pPr marL="163195" lvl="1" indent="-163195" defTabSz="436626">
              <a:buFont typeface="Arial" panose="020B0604020202020204" pitchFamily="34" charset="0"/>
              <a:buChar char="•"/>
              <a:defRPr/>
            </a:pPr>
            <a:r>
              <a:rPr lang="de-DE" dirty="0">
                <a:ea typeface="ＭＳ Ｐゴシック"/>
                <a:cs typeface="Calibri"/>
              </a:rPr>
              <a:t>Proteinaggregation kann dazu führen, dass sich Antikörper</a:t>
            </a:r>
            <a:r>
              <a:rPr lang="de-DE" baseline="0" dirty="0">
                <a:ea typeface="ＭＳ Ｐゴシック"/>
                <a:cs typeface="Calibri"/>
              </a:rPr>
              <a:t> gegen den </a:t>
            </a:r>
            <a:r>
              <a:rPr lang="de-DE" baseline="0" dirty="0" err="1">
                <a:ea typeface="ＭＳ Ｐゴシック"/>
                <a:cs typeface="Calibri"/>
              </a:rPr>
              <a:t>mAK</a:t>
            </a:r>
            <a:r>
              <a:rPr lang="de-DE" baseline="0" dirty="0">
                <a:ea typeface="ＭＳ Ｐゴシック"/>
                <a:cs typeface="Calibri"/>
              </a:rPr>
              <a:t> bilden (</a:t>
            </a:r>
            <a:r>
              <a:rPr lang="de-DE" dirty="0">
                <a:ea typeface="ＭＳ Ｐゴシック"/>
                <a:cs typeface="Calibri"/>
              </a:rPr>
              <a:t>Anti-</a:t>
            </a:r>
            <a:r>
              <a:rPr lang="de-DE" dirty="0" err="1">
                <a:ea typeface="ＭＳ Ｐゴシック"/>
                <a:cs typeface="Calibri"/>
              </a:rPr>
              <a:t>drug</a:t>
            </a:r>
            <a:r>
              <a:rPr lang="de-DE" dirty="0">
                <a:ea typeface="ＭＳ Ｐゴシック"/>
                <a:cs typeface="Calibri"/>
              </a:rPr>
              <a:t>-</a:t>
            </a:r>
            <a:r>
              <a:rPr lang="de-DE" dirty="0" err="1">
                <a:ea typeface="ＭＳ Ｐゴシック"/>
                <a:cs typeface="Calibri"/>
              </a:rPr>
              <a:t>antibodies</a:t>
            </a:r>
            <a:r>
              <a:rPr lang="de-DE" dirty="0">
                <a:ea typeface="ＭＳ Ｐゴシック"/>
                <a:cs typeface="Calibri"/>
              </a:rPr>
              <a:t>).</a:t>
            </a:r>
            <a:r>
              <a:rPr lang="de-DE" baseline="0" dirty="0">
                <a:ea typeface="ＭＳ Ｐゴシック"/>
                <a:cs typeface="Calibri"/>
              </a:rPr>
              <a:t> Dies kann zur </a:t>
            </a:r>
            <a:r>
              <a:rPr lang="de-DE" altLang="de-DE" dirty="0">
                <a:ea typeface="ＭＳ Ｐゴシック"/>
                <a:cs typeface="Calibri"/>
              </a:rPr>
              <a:t>Neutralisation des Arzneistoffes bis hin zur Anaphylaxie beim Patienten</a:t>
            </a:r>
            <a:r>
              <a:rPr lang="de-DE" altLang="de-DE" baseline="0" dirty="0">
                <a:ea typeface="ＭＳ Ｐゴシック"/>
                <a:cs typeface="Calibri"/>
              </a:rPr>
              <a:t> führen. </a:t>
            </a:r>
          </a:p>
          <a:p>
            <a:pPr marL="163195" lvl="1" indent="-163195" defTabSz="436626">
              <a:buFont typeface="Arial" panose="020B0604020202020204" pitchFamily="34" charset="0"/>
              <a:buChar char="•"/>
              <a:defRPr/>
            </a:pPr>
            <a:r>
              <a:rPr lang="de-DE" sz="1800" dirty="0">
                <a:effectLst/>
                <a:latin typeface="Segoe UI" panose="020B0502040204020203" pitchFamily="34" charset="0"/>
              </a:rPr>
              <a:t>Vermeidung von Partikeln, die als Keimzellen der Aggregatsbildung dienen könnten (</a:t>
            </a:r>
            <a:r>
              <a:rPr lang="de-DE" sz="1800" dirty="0" err="1">
                <a:effectLst/>
                <a:latin typeface="Segoe UI" panose="020B0502040204020203" pitchFamily="34" charset="0"/>
              </a:rPr>
              <a:t>Stopfenabriebe</a:t>
            </a:r>
            <a:r>
              <a:rPr lang="de-DE" sz="1800" dirty="0">
                <a:effectLst/>
                <a:latin typeface="Segoe UI" panose="020B0502040204020203" pitchFamily="34" charset="0"/>
              </a:rPr>
              <a:t>, </a:t>
            </a:r>
            <a:r>
              <a:rPr lang="de-DE" sz="1800" dirty="0" err="1">
                <a:effectLst/>
                <a:latin typeface="Segoe UI" panose="020B0502040204020203" pitchFamily="34" charset="0"/>
              </a:rPr>
              <a:t>Silikontröpfchen</a:t>
            </a:r>
            <a:r>
              <a:rPr lang="de-DE" sz="1800" dirty="0">
                <a:effectLst/>
                <a:latin typeface="Segoe UI" panose="020B0502040204020203" pitchFamily="34" charset="0"/>
              </a:rPr>
              <a:t> etc.) -&gt;möglichst wenige Manipulationen am Infusionsbeutel oder mit den Hilfsmitteln.</a:t>
            </a:r>
            <a:endParaRPr lang="de-DE" sz="1800" dirty="0">
              <a:effectLst/>
              <a:latin typeface="Arial" panose="020B0604020202020204" pitchFamily="34" charset="0"/>
            </a:endParaRPr>
          </a:p>
          <a:p>
            <a:pPr marL="163195" lvl="1" indent="-163195" defTabSz="436626">
              <a:buFont typeface="Arial" panose="020B0604020202020204" pitchFamily="34" charset="0"/>
              <a:buChar char="•"/>
              <a:defRPr/>
            </a:pPr>
            <a:r>
              <a:rPr lang="de-DE" sz="1800" dirty="0">
                <a:effectLst/>
                <a:latin typeface="Segoe UI" panose="020B0502040204020203" pitchFamily="34" charset="0"/>
              </a:rPr>
              <a:t>Silikonhaltige Spritzen </a:t>
            </a:r>
            <a:r>
              <a:rPr lang="de-DE" sz="1800">
                <a:effectLst/>
                <a:latin typeface="Segoe UI" panose="020B0502040204020203" pitchFamily="34" charset="0"/>
              </a:rPr>
              <a:t>sind möglichst </a:t>
            </a:r>
            <a:r>
              <a:rPr lang="de-DE" sz="1800" dirty="0">
                <a:effectLst/>
                <a:latin typeface="Segoe UI" panose="020B0502040204020203" pitchFamily="34" charset="0"/>
              </a:rPr>
              <a:t>zu vermeiden.</a:t>
            </a:r>
            <a:endParaRPr lang="de-DE" sz="1800" dirty="0">
              <a:effectLst/>
              <a:latin typeface="Arial" panose="020B0604020202020204" pitchFamily="34" charset="0"/>
            </a:endParaRPr>
          </a:p>
          <a:p>
            <a:pPr marL="0" lvl="1" indent="0" defTabSz="436626">
              <a:buFont typeface="Arial" panose="020B0604020202020204" pitchFamily="34" charset="0"/>
              <a:buNone/>
              <a:defRPr/>
            </a:pPr>
            <a:endParaRPr lang="de-DE" altLang="de-DE" dirty="0">
              <a:ea typeface="ＭＳ Ｐゴシック"/>
              <a:cs typeface="Calibri"/>
            </a:endParaRPr>
          </a:p>
          <a:p>
            <a:pPr marL="163735" lvl="1" indent="-163735" defTabSz="436626">
              <a:buFont typeface="Arial" panose="020B0604020202020204" pitchFamily="34" charset="0"/>
              <a:buChar char="•"/>
              <a:defRPr/>
            </a:pPr>
            <a:endParaRPr lang="de-DE" altLang="de-DE" dirty="0">
              <a:ea typeface="ＭＳ Ｐゴシック" pitchFamily="34" charset="-128"/>
            </a:endParaRPr>
          </a:p>
          <a:p>
            <a:pPr marL="0" lvl="1" indent="0" defTabSz="436626">
              <a:buFont typeface="Arial" panose="020B0604020202020204" pitchFamily="34" charset="0"/>
              <a:buNone/>
              <a:defRPr/>
            </a:pPr>
            <a:endParaRPr lang="de-DE" altLang="de-DE" dirty="0">
              <a:ea typeface="ＭＳ Ｐゴシック" pitchFamily="34" charset="-128"/>
            </a:endParaRPr>
          </a:p>
          <a:p>
            <a:pPr marL="0" lvl="1" defTabSz="436626">
              <a:defRPr/>
            </a:pPr>
            <a:r>
              <a:rPr lang="de-DE" altLang="de-DE" b="1" dirty="0">
                <a:ea typeface="ＭＳ Ｐゴシック"/>
                <a:cs typeface="Calibri"/>
              </a:rPr>
              <a:t>Eigene Ergänzungen:</a:t>
            </a:r>
          </a:p>
          <a:p>
            <a:pPr marL="0" lvl="1" defTabSz="436626">
              <a:defRPr/>
            </a:pPr>
            <a:endParaRPr lang="de-DE" altLang="de-DE" dirty="0">
              <a:ea typeface="ＭＳ Ｐゴシック" pitchFamily="34" charset="-128"/>
            </a:endParaRPr>
          </a:p>
          <a:p>
            <a:pPr marL="163735" lvl="1" indent="-163735" defTabSz="436626">
              <a:buFont typeface="Arial" panose="020B0604020202020204" pitchFamily="34" charset="0"/>
              <a:buChar char="•"/>
              <a:defRPr/>
            </a:pPr>
            <a:endParaRPr lang="de-DE" altLang="de-DE" dirty="0">
              <a:ea typeface="ＭＳ Ｐゴシック" pitchFamily="34" charset="-128"/>
            </a:endParaRPr>
          </a:p>
          <a:p>
            <a:pPr marL="163735" lvl="1" indent="-163735" defTabSz="436626">
              <a:buFont typeface="Arial" panose="020B0604020202020204" pitchFamily="34" charset="0"/>
              <a:buChar char="•"/>
              <a:defRPr/>
            </a:pPr>
            <a:endParaRPr lang="de-DE" altLang="de-DE" dirty="0">
              <a:ea typeface="ＭＳ Ｐゴシック" pitchFamily="34" charset="-128"/>
            </a:endParaRPr>
          </a:p>
          <a:p>
            <a:pPr marL="163735" lvl="1" indent="-163735" defTabSz="436626">
              <a:buFont typeface="Arial" panose="020B0604020202020204" pitchFamily="34" charset="0"/>
              <a:buChar char="•"/>
              <a:defRPr/>
            </a:pPr>
            <a:endParaRPr lang="de-DE" altLang="de-DE" dirty="0">
              <a:ea typeface="ＭＳ Ｐゴシック" pitchFamily="34" charset="-128"/>
            </a:endParaRPr>
          </a:p>
          <a:p>
            <a:pPr marL="163735" indent="-163735">
              <a:buFont typeface="Arial" panose="020B0604020202020204" pitchFamily="34" charset="0"/>
              <a:buChar char="•"/>
            </a:pPr>
            <a:endParaRPr lang="de-DE" altLang="de-DE" b="1" dirty="0">
              <a:ea typeface="ＭＳ Ｐゴシック" panose="020B0600070205080204" pitchFamily="34" charset="-128"/>
              <a:cs typeface="Geneva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10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09567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36626">
              <a:defRPr/>
            </a:pPr>
            <a:r>
              <a:rPr lang="de-DE" sz="1800">
                <a:effectLst/>
                <a:latin typeface="Segoe UI" panose="020B0502040204020203" pitchFamily="34" charset="0"/>
              </a:rPr>
              <a:t>Hinweise: </a:t>
            </a:r>
          </a:p>
          <a:p>
            <a:pPr defTabSz="436626">
              <a:defRPr/>
            </a:pPr>
            <a:r>
              <a:rPr lang="de-DE" sz="1800">
                <a:effectLst/>
                <a:latin typeface="Segoe UI" panose="020B0502040204020203" pitchFamily="34" charset="0"/>
              </a:rPr>
              <a:t>Zur Grenzflächenreduktion ggf. </a:t>
            </a:r>
            <a:r>
              <a:rPr lang="de-DE" sz="1800" err="1">
                <a:effectLst/>
                <a:latin typeface="Segoe UI" panose="020B0502040204020203" pitchFamily="34" charset="0"/>
              </a:rPr>
              <a:t>Luftrest</a:t>
            </a:r>
            <a:r>
              <a:rPr lang="de-DE" sz="1800">
                <a:effectLst/>
                <a:latin typeface="Segoe UI" panose="020B0502040204020203" pitchFamily="34" charset="0"/>
              </a:rPr>
              <a:t> im Infusionsbeutel entfernen [12]</a:t>
            </a:r>
            <a:endParaRPr lang="de-DE" altLang="de-DE" b="1">
              <a:ea typeface="ＭＳ Ｐゴシック" panose="020B0600070205080204" pitchFamily="34" charset="-128"/>
              <a:cs typeface="Geneva" charset="0"/>
            </a:endParaRPr>
          </a:p>
          <a:p>
            <a:pPr defTabSz="436626">
              <a:defRPr/>
            </a:pPr>
            <a:endParaRPr lang="de-DE" altLang="de-DE" b="1">
              <a:ea typeface="ＭＳ Ｐゴシック" panose="020B0600070205080204" pitchFamily="34" charset="-128"/>
              <a:cs typeface="Geneva" charset="0"/>
            </a:endParaRPr>
          </a:p>
          <a:p>
            <a:pPr defTabSz="436626">
              <a:defRPr/>
            </a:pPr>
            <a:r>
              <a:rPr lang="de-DE" altLang="de-DE" b="1">
                <a:ea typeface="ＭＳ Ｐゴシック" panose="020B0600070205080204" pitchFamily="34" charset="-128"/>
                <a:cs typeface="Geneva" charset="0"/>
              </a:rPr>
              <a:t>Eigene Ergänzungen:</a:t>
            </a:r>
          </a:p>
          <a:p>
            <a:endParaRPr lang="de-DE" altLang="de-DE">
              <a:ea typeface="ＭＳ Ｐゴシック" panose="020B0600070205080204" pitchFamily="34" charset="-128"/>
              <a:cs typeface="Geneva" charset="0"/>
            </a:endParaRPr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11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428693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altLang="de-DE" u="sng">
                <a:ea typeface="ＭＳ Ｐゴシック"/>
                <a:cs typeface="Calibri"/>
              </a:rPr>
              <a:t>Literatur</a:t>
            </a:r>
            <a:r>
              <a:rPr lang="de-DE" altLang="de-DE">
                <a:ea typeface="ＭＳ Ｐゴシック"/>
                <a:cs typeface="Calibri"/>
              </a:rPr>
              <a:t>:</a:t>
            </a:r>
          </a:p>
          <a:p>
            <a:r>
              <a:rPr lang="de-DE" altLang="de-DE">
                <a:ea typeface="ＭＳ Ｐゴシック"/>
                <a:cs typeface="Calibri"/>
              </a:rPr>
              <a:t>[7]</a:t>
            </a:r>
          </a:p>
          <a:p>
            <a:pPr marL="0" indent="0" defTabSz="436626" eaLnBrk="1" hangingPunct="1">
              <a:lnSpc>
                <a:spcPct val="100000"/>
              </a:lnSpc>
              <a:spcBef>
                <a:spcPct val="50000"/>
              </a:spcBef>
              <a:buClr>
                <a:srgbClr val="D11242"/>
              </a:buClr>
              <a:buSzPct val="85000"/>
              <a:buFont typeface="+mj-lt"/>
              <a:buNone/>
              <a:defRPr/>
            </a:pPr>
            <a:r>
              <a:rPr lang="de-DE" sz="1200" i="1">
                <a:latin typeface="+mj-lt"/>
                <a:ea typeface="ＭＳ Ｐゴシック"/>
                <a:cs typeface="Calibri"/>
              </a:rPr>
              <a:t>L.M.H. Reinders et al</a:t>
            </a:r>
            <a:r>
              <a:rPr lang="de-DE" sz="1200">
                <a:latin typeface="+mj-lt"/>
                <a:ea typeface="ＭＳ Ｐゴシック"/>
                <a:cs typeface="Calibri"/>
              </a:rPr>
              <a:t>., Anal </a:t>
            </a:r>
            <a:r>
              <a:rPr lang="de-DE" sz="1200" err="1">
                <a:latin typeface="+mj-lt"/>
                <a:ea typeface="ＭＳ Ｐゴシック"/>
                <a:cs typeface="Calibri"/>
              </a:rPr>
              <a:t>Bioanal</a:t>
            </a:r>
            <a:r>
              <a:rPr lang="de-DE" sz="1200">
                <a:latin typeface="+mj-lt"/>
                <a:ea typeface="ＭＳ Ｐゴシック"/>
                <a:cs typeface="Calibri"/>
              </a:rPr>
              <a:t> Chem. 2018, 410(11):2829-2836.</a:t>
            </a:r>
          </a:p>
          <a:p>
            <a:pPr marL="0" indent="0" defTabSz="436626">
              <a:lnSpc>
                <a:spcPct val="100000"/>
              </a:lnSpc>
              <a:spcBef>
                <a:spcPct val="50000"/>
              </a:spcBef>
              <a:buFont typeface="+mj-lt"/>
              <a:buNone/>
              <a:defRPr/>
            </a:pPr>
            <a:endParaRPr lang="de-DE" sz="1200">
              <a:latin typeface="+mj-lt"/>
              <a:ea typeface="ＭＳ Ｐゴシック" panose="020B0600070205080204" pitchFamily="34" charset="-128"/>
              <a:cs typeface="Calibri"/>
            </a:endParaRPr>
          </a:p>
          <a:p>
            <a:pPr defTabSz="436626">
              <a:defRPr/>
            </a:pPr>
            <a:endParaRPr lang="de-DE">
              <a:ea typeface="ＭＳ Ｐゴシック"/>
              <a:cs typeface="Calibri"/>
            </a:endParaRPr>
          </a:p>
          <a:p>
            <a:pPr marL="0" marR="0" lvl="0" indent="0" algn="l" defTabSz="436626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1800">
                <a:effectLst/>
                <a:latin typeface="Segoe UI" panose="020B0502040204020203" pitchFamily="34" charset="0"/>
              </a:rPr>
              <a:t>[12] Martin D. Klaßen et al, Wiley Analytical Science, GIT Labor-Fachzeitschrift, 04/2023, 31. online unter https://analyticalscience.wiley.com/content/article-do/wischprobenmonitoring-f%C3%BCr-monoklonale-antik%C3%B6rper#:~:text=Zur%20Identifizierung%20unbeabsichtigt%20freigesetzter%20Zytostatika%20wird</a:t>
            </a:r>
            <a:endParaRPr lang="de-DE" sz="1800">
              <a:effectLst/>
              <a:latin typeface="Arial" panose="020B0604020202020204" pitchFamily="34" charset="0"/>
            </a:endParaRPr>
          </a:p>
          <a:p>
            <a:pPr defTabSz="436626">
              <a:defRPr/>
            </a:pPr>
            <a:endParaRPr lang="de-DE">
              <a:ea typeface="ＭＳ Ｐゴシック"/>
              <a:cs typeface="Calibri"/>
            </a:endParaRPr>
          </a:p>
          <a:p>
            <a:pPr defTabSz="436626">
              <a:spcBef>
                <a:spcPct val="50000"/>
              </a:spcBef>
              <a:buFont typeface="+mj-lt"/>
              <a:defRPr/>
            </a:pPr>
            <a:endParaRPr lang="de-DE">
              <a:ea typeface="ＭＳ Ｐゴシック" panose="020B0600070205080204" pitchFamily="34" charset="-128"/>
              <a:cs typeface="Calibri"/>
            </a:endParaRPr>
          </a:p>
          <a:p>
            <a:pPr defTabSz="436626" eaLnBrk="1" hangingPunct="1">
              <a:spcBef>
                <a:spcPct val="50000"/>
              </a:spcBef>
              <a:buClr>
                <a:srgbClr val="D11242"/>
              </a:buClr>
              <a:buSzPct val="85000"/>
              <a:defRPr/>
            </a:pPr>
            <a:endParaRPr lang="de-DE"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l" defTabSz="436626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D11242"/>
              </a:buClr>
              <a:buSzPct val="85000"/>
              <a:buFont typeface="+mj-lt"/>
              <a:buNone/>
              <a:tabLst/>
              <a:defRPr/>
            </a:pPr>
            <a:r>
              <a:rPr lang="de-DE" altLang="de-DE" b="1">
                <a:ea typeface="ＭＳ Ｐゴシック"/>
                <a:cs typeface="Calibri"/>
              </a:rPr>
              <a:t>Eigene Ergänzungen:</a:t>
            </a:r>
          </a:p>
          <a:p>
            <a:pPr marL="0" indent="0" defTabSz="436626" eaLnBrk="1" hangingPunct="1">
              <a:lnSpc>
                <a:spcPct val="100000"/>
              </a:lnSpc>
              <a:spcBef>
                <a:spcPct val="50000"/>
              </a:spcBef>
              <a:buClr>
                <a:srgbClr val="D11242"/>
              </a:buClr>
              <a:buSzPct val="85000"/>
              <a:buFont typeface="+mj-lt"/>
              <a:buNone/>
              <a:defRPr/>
            </a:pPr>
            <a:endParaRPr lang="de-DE" sz="1200">
              <a:latin typeface="+mj-lt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de-DE" sz="1200" b="0" i="0" kern="1200">
              <a:solidFill>
                <a:schemeClr val="tx1"/>
              </a:solidFill>
              <a:effectLst/>
              <a:latin typeface="+mn-lt"/>
              <a:ea typeface="ＭＳ Ｐゴシック" charset="0"/>
              <a:cs typeface="Geneva" pitchFamily="-110" charset="-128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12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024459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 b="1">
                <a:solidFill>
                  <a:srgbClr val="00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Eigene Ergänzungen:</a:t>
            </a:r>
          </a:p>
          <a:p>
            <a:endParaRPr lang="de-DE" altLang="de-DE">
              <a:solidFill>
                <a:srgbClr val="000000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endParaRPr lang="de-DE" altLang="de-DE">
              <a:ea typeface="ＭＳ Ｐゴシック" panose="020B0600070205080204" pitchFamily="34" charset="-128"/>
              <a:cs typeface="Geneva" charset="0"/>
            </a:endParaRPr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13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085787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 sz="1200" b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Hinweise:</a:t>
            </a:r>
          </a:p>
          <a:p>
            <a:pPr marL="163735" indent="-163735">
              <a:buFont typeface="Arial" panose="020B0604020202020204" pitchFamily="34" charset="0"/>
              <a:buChar char="•"/>
            </a:pPr>
            <a:r>
              <a:rPr lang="de-DE" altLang="de-DE" sz="12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Die nächsten Folien dienen Ihnen als Vorlage für Ihre eigenen Ergänzungen (z. B. hauseigene Prozesse o. Ä.).</a:t>
            </a:r>
          </a:p>
          <a:p>
            <a:pPr marL="163735" indent="-163735">
              <a:buFont typeface="Arial" panose="020B0604020202020204" pitchFamily="34" charset="0"/>
              <a:buChar char="•"/>
            </a:pPr>
            <a:r>
              <a:rPr lang="de-DE" altLang="de-DE" sz="120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Sie können wählen zwischen einer Leer-Folie im EAZY-Design oder einer neutralen Folie.</a:t>
            </a:r>
          </a:p>
          <a:p>
            <a:endParaRPr lang="de-DE" altLang="de-DE" sz="1200">
              <a:solidFill>
                <a:srgbClr val="FF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endParaRPr lang="de-DE" altLang="de-DE" sz="1200">
              <a:solidFill>
                <a:srgbClr val="FF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defTabSz="436626">
              <a:defRPr/>
            </a:pPr>
            <a:r>
              <a:rPr lang="de-DE" altLang="de-DE" sz="1200" b="1">
                <a:ea typeface="ＭＳ Ｐゴシック" panose="020B0600070205080204" pitchFamily="34" charset="-128"/>
                <a:cs typeface="Geneva" charset="0"/>
              </a:rPr>
              <a:t>Eigene Ergänzungen:</a:t>
            </a:r>
          </a:p>
          <a:p>
            <a:endParaRPr lang="de-DE" altLang="de-DE" sz="1200">
              <a:solidFill>
                <a:srgbClr val="FF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endParaRPr lang="de-DE" altLang="de-DE" sz="1200">
              <a:solidFill>
                <a:srgbClr val="FF0000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033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defTabSz="436626">
              <a:defRPr/>
            </a:pPr>
            <a:r>
              <a:rPr lang="de-DE" altLang="de-DE" sz="1100" b="1" dirty="0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Literatur:</a:t>
            </a:r>
          </a:p>
          <a:p>
            <a:r>
              <a:rPr lang="de-DE" altLang="de-DE" dirty="0">
                <a:ea typeface="ＭＳ Ｐゴシック"/>
                <a:cs typeface="Calibri"/>
              </a:rPr>
              <a:t>[1]</a:t>
            </a:r>
          </a:p>
          <a:p>
            <a:r>
              <a:rPr lang="de-DE" altLang="de-DE" i="1" dirty="0">
                <a:ea typeface="ＭＳ Ｐゴシック"/>
                <a:cs typeface="Calibri"/>
              </a:rPr>
              <a:t>Hal</a:t>
            </a:r>
            <a:r>
              <a:rPr lang="en-US" altLang="de-DE" i="1" dirty="0" err="1">
                <a:ea typeface="ＭＳ Ｐゴシック"/>
                <a:cs typeface="Calibri"/>
              </a:rPr>
              <a:t>sen</a:t>
            </a:r>
            <a:r>
              <a:rPr lang="en-US" altLang="de-DE" i="1" dirty="0">
                <a:ea typeface="ＭＳ Ｐゴシック"/>
                <a:cs typeface="Calibri"/>
              </a:rPr>
              <a:t> G et al. </a:t>
            </a:r>
            <a:r>
              <a:rPr lang="de-DE" altLang="de-DE" dirty="0">
                <a:ea typeface="ＭＳ Ｐゴシック"/>
                <a:cs typeface="Calibri"/>
              </a:rPr>
              <a:t>Gefährdungsbeurteilung monoklonaler Antikörper der ATC-Klasse L01XC. </a:t>
            </a:r>
            <a:r>
              <a:rPr lang="de-DE" altLang="de-DE" dirty="0" err="1">
                <a:ea typeface="ＭＳ Ｐゴシック"/>
                <a:cs typeface="Calibri"/>
              </a:rPr>
              <a:t>Krankenhauspharm</a:t>
            </a:r>
            <a:r>
              <a:rPr lang="de-DE" altLang="de-DE" dirty="0">
                <a:ea typeface="ＭＳ Ｐゴシック"/>
                <a:cs typeface="Calibri"/>
              </a:rPr>
              <a:t> 2009;30:441-53.</a:t>
            </a:r>
          </a:p>
          <a:p>
            <a:r>
              <a:rPr lang="de-DE" altLang="de-DE" dirty="0">
                <a:ea typeface="ＭＳ Ｐゴシック"/>
                <a:cs typeface="Calibri"/>
              </a:rPr>
              <a:t>[9]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1200" i="1" dirty="0" err="1">
                <a:latin typeface="+mj-lt"/>
                <a:ea typeface="ＭＳ Ｐゴシック"/>
                <a:cs typeface="Calibri"/>
              </a:rPr>
              <a:t>Gerding</a:t>
            </a:r>
            <a:r>
              <a:rPr lang="de-DE" altLang="de-DE" sz="1200" i="1" dirty="0">
                <a:latin typeface="+mj-lt"/>
                <a:ea typeface="ＭＳ Ｐゴシック"/>
                <a:cs typeface="Calibri"/>
              </a:rPr>
              <a:t> j et al, </a:t>
            </a:r>
            <a:r>
              <a:rPr lang="de-DE" sz="1200" dirty="0">
                <a:latin typeface="+mj-lt"/>
                <a:ea typeface="ＭＳ Ｐゴシック"/>
                <a:cs typeface="Calibri"/>
              </a:rPr>
              <a:t>ASU </a:t>
            </a:r>
            <a:r>
              <a:rPr lang="de-DE" sz="1200" dirty="0" err="1">
                <a:latin typeface="+mj-lt"/>
                <a:ea typeface="ＭＳ Ｐゴシック"/>
                <a:cs typeface="Calibri"/>
              </a:rPr>
              <a:t>Arbeitsmed</a:t>
            </a:r>
            <a:r>
              <a:rPr lang="de-DE" sz="1200" dirty="0">
                <a:latin typeface="+mj-lt"/>
                <a:ea typeface="ＭＳ Ｐゴシック"/>
                <a:cs typeface="Calibri"/>
              </a:rPr>
              <a:t> </a:t>
            </a:r>
            <a:r>
              <a:rPr lang="de-DE" sz="1200" dirty="0" err="1">
                <a:latin typeface="+mj-lt"/>
                <a:ea typeface="ＭＳ Ｐゴシック"/>
                <a:cs typeface="Calibri"/>
              </a:rPr>
              <a:t>Sozialmed</a:t>
            </a:r>
            <a:r>
              <a:rPr lang="de-DE" sz="1200" dirty="0">
                <a:latin typeface="+mj-lt"/>
                <a:ea typeface="ＭＳ Ｐゴシック"/>
                <a:cs typeface="Calibri"/>
              </a:rPr>
              <a:t> </a:t>
            </a:r>
            <a:r>
              <a:rPr lang="de-DE" sz="1200" dirty="0" err="1">
                <a:latin typeface="+mj-lt"/>
                <a:ea typeface="ＭＳ Ｐゴシック"/>
                <a:cs typeface="Calibri"/>
              </a:rPr>
              <a:t>Umweltmed</a:t>
            </a:r>
            <a:r>
              <a:rPr lang="de-DE" sz="1200" dirty="0">
                <a:latin typeface="+mj-lt"/>
                <a:ea typeface="ＭＳ Ｐゴシック"/>
                <a:cs typeface="Calibri"/>
              </a:rPr>
              <a:t> 2018; 53: 242–247.</a:t>
            </a:r>
          </a:p>
          <a:p>
            <a:endParaRPr lang="de-DE" altLang="de-DE" dirty="0">
              <a:ea typeface="ＭＳ Ｐゴシック" panose="020B0600070205080204" pitchFamily="34" charset="-128"/>
              <a:cs typeface="Geneva" charset="0"/>
            </a:endParaRPr>
          </a:p>
          <a:p>
            <a:r>
              <a:rPr lang="de-DE" sz="1800" dirty="0">
                <a:effectLst/>
                <a:latin typeface="Segoe UI" panose="020B0502040204020203" pitchFamily="34" charset="0"/>
              </a:rPr>
              <a:t>[10] Raffaella </a:t>
            </a:r>
            <a:r>
              <a:rPr lang="de-DE" sz="1800" dirty="0" err="1">
                <a:effectLst/>
                <a:latin typeface="Segoe UI" panose="020B0502040204020203" pitchFamily="34" charset="0"/>
              </a:rPr>
              <a:t>Balocco</a:t>
            </a:r>
            <a:r>
              <a:rPr lang="de-DE" sz="1800" dirty="0">
                <a:effectLst/>
                <a:latin typeface="Segoe UI" panose="020B0502040204020203" pitchFamily="34" charset="0"/>
              </a:rPr>
              <a:t> et al., New INN </a:t>
            </a:r>
            <a:r>
              <a:rPr lang="de-DE" sz="1800" dirty="0" err="1">
                <a:effectLst/>
                <a:latin typeface="Segoe UI" panose="020B0502040204020203" pitchFamily="34" charset="0"/>
              </a:rPr>
              <a:t>nomenclature</a:t>
            </a:r>
            <a:r>
              <a:rPr lang="de-DE" sz="1800" dirty="0">
                <a:effectLst/>
                <a:latin typeface="Segoe UI" panose="020B0502040204020203" pitchFamily="34" charset="0"/>
              </a:rPr>
              <a:t> </a:t>
            </a:r>
            <a:r>
              <a:rPr lang="de-DE" sz="1800" dirty="0" err="1">
                <a:effectLst/>
                <a:latin typeface="Segoe UI" panose="020B0502040204020203" pitchFamily="34" charset="0"/>
              </a:rPr>
              <a:t>for</a:t>
            </a:r>
            <a:r>
              <a:rPr lang="de-DE" sz="1800" dirty="0">
                <a:effectLst/>
                <a:latin typeface="Segoe UI" panose="020B0502040204020203" pitchFamily="34" charset="0"/>
              </a:rPr>
              <a:t> </a:t>
            </a:r>
            <a:r>
              <a:rPr lang="de-DE" sz="1800" dirty="0" err="1">
                <a:effectLst/>
                <a:latin typeface="Segoe UI" panose="020B0502040204020203" pitchFamily="34" charset="0"/>
              </a:rPr>
              <a:t>monoclonal</a:t>
            </a:r>
            <a:r>
              <a:rPr lang="de-DE" sz="1800" dirty="0">
                <a:effectLst/>
                <a:latin typeface="Segoe UI" panose="020B0502040204020203" pitchFamily="34" charset="0"/>
              </a:rPr>
              <a:t> </a:t>
            </a:r>
            <a:r>
              <a:rPr lang="de-DE" sz="1800" dirty="0" err="1">
                <a:effectLst/>
                <a:latin typeface="Segoe UI" panose="020B0502040204020203" pitchFamily="34" charset="0"/>
              </a:rPr>
              <a:t>antibodies,The</a:t>
            </a:r>
            <a:r>
              <a:rPr lang="de-DE" sz="1800" dirty="0">
                <a:effectLst/>
                <a:latin typeface="Segoe UI" panose="020B0502040204020203" pitchFamily="34" charset="0"/>
              </a:rPr>
              <a:t> Lancet, 2022, 399: 24.</a:t>
            </a:r>
          </a:p>
          <a:p>
            <a:endParaRPr lang="de-DE" altLang="de-DE" sz="1800" dirty="0">
              <a:effectLst/>
              <a:latin typeface="Segoe UI" panose="020B0502040204020203" pitchFamily="34" charset="0"/>
              <a:ea typeface="ＭＳ Ｐゴシック" panose="020B0600070205080204" pitchFamily="34" charset="-128"/>
              <a:cs typeface="Geneva" charset="0"/>
            </a:endParaRPr>
          </a:p>
          <a:p>
            <a:r>
              <a:rPr lang="de-DE" altLang="de-DE" sz="1800" b="1" dirty="0">
                <a:effectLst/>
                <a:latin typeface="Segoe UI" panose="020B0502040204020203" pitchFamily="34" charset="0"/>
                <a:ea typeface="ＭＳ Ｐゴシック" panose="020B0600070205080204" pitchFamily="34" charset="-128"/>
                <a:cs typeface="Geneva" charset="0"/>
              </a:rPr>
              <a:t>Hinweise: </a:t>
            </a:r>
            <a:br>
              <a:rPr lang="de-DE" altLang="de-DE" sz="1800" dirty="0">
                <a:effectLst/>
                <a:latin typeface="Segoe UI" panose="020B0502040204020203" pitchFamily="34" charset="0"/>
                <a:ea typeface="ＭＳ Ｐゴシック" panose="020B0600070205080204" pitchFamily="34" charset="-128"/>
                <a:cs typeface="Geneva" charset="0"/>
              </a:rPr>
            </a:br>
            <a:r>
              <a:rPr lang="de-DE" altLang="de-DE" sz="1800" dirty="0">
                <a:effectLst/>
                <a:latin typeface="Segoe UI" panose="020B0502040204020203" pitchFamily="34" charset="0"/>
                <a:ea typeface="ＭＳ Ｐゴシック" panose="020B0600070205080204" pitchFamily="34" charset="-128"/>
                <a:cs typeface="Geneva" charset="0"/>
              </a:rPr>
              <a:t>Bedeutung der neuen </a:t>
            </a:r>
            <a:r>
              <a:rPr lang="de-DE" sz="1800" dirty="0">
                <a:effectLst/>
                <a:latin typeface="Segoe UI" panose="020B0502040204020203" pitchFamily="34" charset="0"/>
              </a:rPr>
              <a:t>Suffixe: </a:t>
            </a:r>
            <a:endParaRPr lang="de-DE" sz="1800" dirty="0">
              <a:effectLst/>
              <a:latin typeface="Arial" panose="020B0604020202020204" pitchFamily="34" charset="0"/>
            </a:endParaRPr>
          </a:p>
          <a:p>
            <a:r>
              <a:rPr lang="de-DE" sz="1800" dirty="0">
                <a:effectLst/>
                <a:latin typeface="Segoe UI" panose="020B0502040204020203" pitchFamily="34" charset="0"/>
              </a:rPr>
              <a:t>•	-</a:t>
            </a:r>
            <a:r>
              <a:rPr lang="de-DE" sz="1800" dirty="0" err="1">
                <a:effectLst/>
                <a:latin typeface="Segoe UI" panose="020B0502040204020203" pitchFamily="34" charset="0"/>
              </a:rPr>
              <a:t>tug</a:t>
            </a:r>
            <a:r>
              <a:rPr lang="de-DE" sz="1800" dirty="0">
                <a:effectLst/>
                <a:latin typeface="Segoe UI" panose="020B0502040204020203" pitchFamily="34" charset="0"/>
              </a:rPr>
              <a:t> für monospezifische, vollständige, </a:t>
            </a:r>
            <a:r>
              <a:rPr lang="de-DE" sz="1800" dirty="0" err="1">
                <a:effectLst/>
                <a:latin typeface="Segoe UI" panose="020B0502040204020203" pitchFamily="34" charset="0"/>
              </a:rPr>
              <a:t>Fc-unmodifizierte</a:t>
            </a:r>
            <a:r>
              <a:rPr lang="de-DE" sz="1800" dirty="0">
                <a:effectLst/>
                <a:latin typeface="Segoe UI" panose="020B0502040204020203" pitchFamily="34" charset="0"/>
              </a:rPr>
              <a:t> Immunglobuline </a:t>
            </a:r>
          </a:p>
          <a:p>
            <a:r>
              <a:rPr lang="de-DE" sz="1800" dirty="0">
                <a:effectLst/>
                <a:latin typeface="Segoe UI" panose="020B0502040204020203" pitchFamily="34" charset="0"/>
              </a:rPr>
              <a:t>•	-bart für monospezifische, vollständige, </a:t>
            </a:r>
            <a:r>
              <a:rPr lang="de-DE" sz="1800" dirty="0" err="1">
                <a:effectLst/>
                <a:latin typeface="Segoe UI" panose="020B0502040204020203" pitchFamily="34" charset="0"/>
              </a:rPr>
              <a:t>Fc</a:t>
            </a:r>
            <a:r>
              <a:rPr lang="de-DE" sz="1800" dirty="0">
                <a:effectLst/>
                <a:latin typeface="Segoe UI" panose="020B0502040204020203" pitchFamily="34" charset="0"/>
              </a:rPr>
              <a:t>-modifizierte Immunglobuline</a:t>
            </a:r>
            <a:endParaRPr lang="de-DE" sz="1800" dirty="0">
              <a:effectLst/>
              <a:latin typeface="Arial" panose="020B0604020202020204" pitchFamily="34" charset="0"/>
            </a:endParaRPr>
          </a:p>
          <a:p>
            <a:r>
              <a:rPr lang="de-DE" sz="1800" dirty="0">
                <a:effectLst/>
                <a:latin typeface="Segoe UI" panose="020B0502040204020203" pitchFamily="34" charset="0"/>
              </a:rPr>
              <a:t>•	-</a:t>
            </a:r>
            <a:r>
              <a:rPr lang="de-DE" sz="1800" dirty="0" err="1">
                <a:effectLst/>
                <a:latin typeface="Segoe UI" panose="020B0502040204020203" pitchFamily="34" charset="0"/>
              </a:rPr>
              <a:t>ment</a:t>
            </a:r>
            <a:r>
              <a:rPr lang="de-DE" sz="1800" dirty="0">
                <a:effectLst/>
                <a:latin typeface="Segoe UI" panose="020B0502040204020203" pitchFamily="34" charset="0"/>
              </a:rPr>
              <a:t> für monospezifische Immunglobulin-Fragmente</a:t>
            </a:r>
            <a:endParaRPr lang="de-DE" sz="1800" dirty="0">
              <a:effectLst/>
              <a:latin typeface="Arial" panose="020B0604020202020204" pitchFamily="34" charset="0"/>
            </a:endParaRPr>
          </a:p>
          <a:p>
            <a:r>
              <a:rPr lang="de-DE" sz="1800" dirty="0">
                <a:effectLst/>
                <a:latin typeface="Segoe UI" panose="020B0502040204020203" pitchFamily="34" charset="0"/>
              </a:rPr>
              <a:t>•	-</a:t>
            </a:r>
            <a:r>
              <a:rPr lang="de-DE" sz="1800" dirty="0" err="1">
                <a:effectLst/>
                <a:latin typeface="Segoe UI" panose="020B0502040204020203" pitchFamily="34" charset="0"/>
              </a:rPr>
              <a:t>mig</a:t>
            </a:r>
            <a:r>
              <a:rPr lang="de-DE" sz="1800" dirty="0">
                <a:effectLst/>
                <a:latin typeface="Segoe UI" panose="020B0502040204020203" pitchFamily="34" charset="0"/>
              </a:rPr>
              <a:t> für bi- und multispezifische Immunglobuline jeglicher Form</a:t>
            </a:r>
            <a:endParaRPr lang="de-DE" sz="1800" dirty="0">
              <a:effectLst/>
              <a:latin typeface="Arial" panose="020B0604020202020204" pitchFamily="34" charset="0"/>
            </a:endParaRPr>
          </a:p>
          <a:p>
            <a:endParaRPr lang="de-DE" altLang="de-DE" dirty="0">
              <a:ea typeface="ＭＳ Ｐゴシック" panose="020B0600070205080204" pitchFamily="34" charset="-128"/>
              <a:cs typeface="Geneva" charset="0"/>
            </a:endParaRPr>
          </a:p>
          <a:p>
            <a:endParaRPr lang="de-DE" altLang="de-DE" dirty="0">
              <a:ea typeface="ＭＳ Ｐゴシック" panose="020B0600070205080204" pitchFamily="34" charset="-128"/>
              <a:cs typeface="Geneva" charset="0"/>
            </a:endParaRPr>
          </a:p>
          <a:p>
            <a:pPr defTabSz="436626">
              <a:defRPr/>
            </a:pPr>
            <a:r>
              <a:rPr lang="de-DE" altLang="de-DE" sz="1100" b="1" dirty="0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Eigene Ergänzungen:</a:t>
            </a:r>
          </a:p>
          <a:p>
            <a:endParaRPr lang="de-DE" altLang="de-DE" dirty="0">
              <a:ea typeface="ＭＳ Ｐゴシック" panose="020B0600070205080204" pitchFamily="34" charset="-128"/>
              <a:cs typeface="Geneva" charset="0"/>
            </a:endParaRP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88998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altLang="de-DE" u="sng">
                <a:latin typeface="Arial"/>
                <a:ea typeface="ＭＳ Ｐゴシック"/>
                <a:cs typeface="Arial"/>
              </a:rPr>
              <a:t>Literatur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:</a:t>
            </a:r>
          </a:p>
          <a:p>
            <a:r>
              <a:rPr lang="de-DE" altLang="de-DE" i="0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[2]</a:t>
            </a:r>
          </a:p>
          <a:p>
            <a:r>
              <a:rPr lang="de-DE" altLang="de-DE" i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Halsen G et al.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Assessing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the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risk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to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health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care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staff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from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long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-term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exposure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to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anticancer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drugs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–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the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case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of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monoclonal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antibodies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. J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Oncol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Pharm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Pract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. 2011 Mar;17(1):68-80. </a:t>
            </a:r>
          </a:p>
          <a:p>
            <a:r>
              <a:rPr lang="de-DE" altLang="de-DE" b="0">
                <a:latin typeface="Arial"/>
                <a:ea typeface="ＭＳ Ｐゴシック"/>
                <a:cs typeface="Arial"/>
              </a:rPr>
              <a:t>[3]</a:t>
            </a:r>
          </a:p>
          <a:p>
            <a:pPr>
              <a:buClr>
                <a:srgbClr val="D11242"/>
              </a:buClr>
              <a:buSzPct val="85000"/>
              <a:buFont typeface="Arial" panose="020B0604020202020204" pitchFamily="34" charset="0"/>
            </a:pPr>
            <a:r>
              <a:rPr lang="de-DE" altLang="de-DE">
                <a:latin typeface="Arial"/>
                <a:ea typeface="ＭＳ Ｐゴシック"/>
                <a:cs typeface="Arial"/>
              </a:rPr>
              <a:t>Bewertung monoklonaler Antikörper zum Schutz Beschäftigter. Online veröffentlicht unter: </a:t>
            </a:r>
            <a:r>
              <a:rPr lang="de-DE">
                <a:ea typeface="ＭＳ Ｐゴシック"/>
                <a:cs typeface="Calibri"/>
                <a:hlinkClick r:id="rId3"/>
              </a:rPr>
              <a:t>https://www.bgw-online.de/resource/blob/22332/fdc5b55f649dd1363504fbffed025ccb/bgw09-20-000-monoklonale-antikoerper-data.pdf</a:t>
            </a:r>
            <a:endParaRPr lang="de-DE">
              <a:ea typeface="ＭＳ Ｐゴシック"/>
              <a:cs typeface="Calibri"/>
            </a:endParaRPr>
          </a:p>
          <a:p>
            <a:pPr>
              <a:buFont typeface="Arial" panose="020B0604020202020204" pitchFamily="34" charset="0"/>
            </a:pPr>
            <a:endParaRPr lang="de-DE" altLang="de-DE">
              <a:latin typeface="Arial"/>
              <a:ea typeface="ＭＳ Ｐゴシック"/>
              <a:cs typeface="Arial"/>
            </a:endParaRPr>
          </a:p>
          <a:p>
            <a:r>
              <a:rPr lang="de-DE" altLang="de-DE">
                <a:latin typeface="Arial"/>
                <a:ea typeface="ＭＳ Ｐゴシック"/>
                <a:cs typeface="Arial"/>
              </a:rPr>
              <a:t>[4]</a:t>
            </a:r>
          </a:p>
          <a:p>
            <a:r>
              <a:rPr lang="de-DE" altLang="de-DE" i="1">
                <a:latin typeface="Arial"/>
                <a:ea typeface="ＭＳ Ｐゴシック"/>
                <a:cs typeface="Arial"/>
              </a:rPr>
              <a:t>Langford S et al.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Assessing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the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risk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of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handling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monoclonal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antibodies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. Hospital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Pharmacist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. 2008;15:60-64.</a:t>
            </a:r>
          </a:p>
          <a:p>
            <a:endParaRPr lang="de-DE" altLang="de-DE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r>
              <a:rPr lang="de-DE" altLang="de-DE">
                <a:latin typeface="Arial"/>
                <a:ea typeface="ＭＳ Ｐゴシック"/>
                <a:cs typeface="Arial"/>
              </a:rPr>
              <a:t>Bewertete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mAKs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: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Alemtuzumab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,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Bevacizumab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,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Cetuximab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,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Pantitumumab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, Rituximab,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Trastuzumab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, (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Gemtuzumab-Ozogamacin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)</a:t>
            </a:r>
          </a:p>
          <a:p>
            <a:endParaRPr lang="de-DE" altLang="de-DE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endParaRPr lang="de-DE" altLang="de-DE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r>
              <a:rPr lang="de-DE" altLang="de-DE" b="1">
                <a:latin typeface="Arial"/>
                <a:ea typeface="ＭＳ Ｐゴシック"/>
                <a:cs typeface="Arial"/>
              </a:rPr>
              <a:t>Eigene Ergänzungen:</a:t>
            </a:r>
          </a:p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93482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altLang="de-DE" b="1">
                <a:latin typeface="Arial"/>
                <a:ea typeface="ＭＳ Ｐゴシック"/>
                <a:cs typeface="Arial"/>
              </a:rPr>
              <a:t>Hinweise:</a:t>
            </a:r>
          </a:p>
          <a:p>
            <a:pPr marL="163195" indent="-163195" defTabSz="436626">
              <a:buFont typeface="Arial" panose="020B0604020202020204" pitchFamily="34" charset="0"/>
              <a:buChar char="•"/>
              <a:defRPr/>
            </a:pPr>
            <a:r>
              <a:rPr lang="de-DE" altLang="de-DE">
                <a:latin typeface="Arial"/>
                <a:ea typeface="ＭＳ Ｐゴシック"/>
                <a:cs typeface="Arial"/>
              </a:rPr>
              <a:t>Bewertete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mAKs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: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Alemtuzumab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,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Bevacizumab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,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Cetuximab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,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Panitumumab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, Rituximab,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Trastuzumab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, (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Gemtuzumab-Ozogamacin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)</a:t>
            </a:r>
          </a:p>
          <a:p>
            <a:pPr marL="163735" indent="-163735">
              <a:buFont typeface="Arial" panose="020B0604020202020204" pitchFamily="34" charset="0"/>
              <a:buChar char="•"/>
            </a:pPr>
            <a:endParaRPr lang="de-DE" altLang="de-DE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r>
              <a:rPr lang="de-DE" altLang="de-DE" u="sng">
                <a:latin typeface="Arial"/>
                <a:ea typeface="ＭＳ Ｐゴシック"/>
                <a:cs typeface="Arial"/>
              </a:rPr>
              <a:t>Literatur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:</a:t>
            </a:r>
          </a:p>
          <a:p>
            <a:r>
              <a:rPr lang="de-DE" altLang="de-DE" i="0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[2]</a:t>
            </a:r>
          </a:p>
          <a:p>
            <a:r>
              <a:rPr lang="de-DE" altLang="de-DE" i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Halsen G et al.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Assessing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the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risk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to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health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care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staff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from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long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-term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exposure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to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anticancer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drugs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–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the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case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of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monoclonal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antibodies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. J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Oncol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Pharm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Pract</a:t>
            </a:r>
            <a:r>
              <a:rPr lang="de-DE" altLang="de-DE">
                <a:solidFill>
                  <a:srgbClr val="000000"/>
                </a:solidFill>
                <a:latin typeface="Arial"/>
                <a:ea typeface="ＭＳ Ｐゴシック"/>
                <a:cs typeface="Arial"/>
              </a:rPr>
              <a:t>. 2011 Mar;17(1):68-80. </a:t>
            </a:r>
            <a:endParaRPr lang="de-DE" altLang="de-DE">
              <a:latin typeface="Arial"/>
              <a:ea typeface="ＭＳ Ｐゴシック"/>
              <a:cs typeface="Arial"/>
            </a:endParaRPr>
          </a:p>
          <a:p>
            <a:r>
              <a:rPr lang="de-DE" altLang="de-DE">
                <a:latin typeface="Arial"/>
                <a:ea typeface="ＭＳ Ｐゴシック"/>
                <a:cs typeface="Arial"/>
              </a:rPr>
              <a:t>[3]</a:t>
            </a:r>
            <a:endParaRPr lang="de-DE">
              <a:latin typeface="Arial"/>
              <a:ea typeface="ＭＳ Ｐゴシック"/>
              <a:cs typeface="Arial"/>
            </a:endParaRPr>
          </a:p>
          <a:p>
            <a:pPr eaLnBrk="1" hangingPunct="1">
              <a:buClr>
                <a:srgbClr val="D11242"/>
              </a:buClr>
              <a:buSzPct val="85000"/>
            </a:pPr>
            <a:r>
              <a:rPr lang="de-DE" altLang="de-DE">
                <a:latin typeface="Arial"/>
                <a:ea typeface="ＭＳ Ｐゴシック"/>
                <a:cs typeface="Arial"/>
              </a:rPr>
              <a:t>Bewertung monoklonaler Antikörper zum Schutz Beschäftigter. Online veröffentlicht unter: </a:t>
            </a:r>
            <a:r>
              <a:rPr lang="de-DE">
                <a:latin typeface="Arial"/>
                <a:ea typeface="ＭＳ Ｐゴシック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https://www.bgw-online.de/resource/blob/22332/fdc5b55f649dd1363504fbffed025ccb/bgw09-20-000-monoklonale-antikoerper-data.pdf</a:t>
            </a:r>
            <a:endParaRPr lang="de-DE">
              <a:latin typeface="Arial"/>
              <a:ea typeface="ＭＳ Ｐゴシック"/>
              <a:cs typeface="Arial"/>
              <a:hlinkClick r:id="rId3"/>
            </a:endParaRPr>
          </a:p>
          <a:p>
            <a:r>
              <a:rPr lang="de-DE" altLang="de-DE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[4]</a:t>
            </a:r>
          </a:p>
          <a:p>
            <a:r>
              <a:rPr lang="de-DE" altLang="de-DE">
                <a:latin typeface="Arial"/>
                <a:ea typeface="ＭＳ Ｐゴシック"/>
                <a:cs typeface="Arial"/>
              </a:rPr>
              <a:t>Langford S et al.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Assessing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the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risk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of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handling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monoclonal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antibodies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. Hospital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Pharmacist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. 2008;15:60-64.</a:t>
            </a:r>
          </a:p>
          <a:p>
            <a:endParaRPr lang="de-DE" altLang="de-DE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endParaRPr lang="de-DE" altLang="de-DE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r>
              <a:rPr lang="de-DE" altLang="de-DE" b="1">
                <a:latin typeface="Arial"/>
                <a:ea typeface="ＭＳ Ｐゴシック"/>
                <a:cs typeface="Arial"/>
              </a:rPr>
              <a:t>Eigene Ergänzungen:</a:t>
            </a:r>
          </a:p>
          <a:p>
            <a:endParaRPr lang="de-DE" altLang="de-DE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endParaRPr lang="de-DE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723639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 b="1">
                <a:ea typeface="ＭＳ Ｐゴシック" panose="020B0600070205080204" pitchFamily="34" charset="-128"/>
                <a:cs typeface="Geneva" charset="0"/>
              </a:rPr>
              <a:t>Hinweise:</a:t>
            </a:r>
          </a:p>
          <a:p>
            <a:pPr marL="163735" indent="-163735">
              <a:buFont typeface="Arial" panose="020B0604020202020204" pitchFamily="34" charset="0"/>
              <a:buChar char="•"/>
            </a:pPr>
            <a:r>
              <a:rPr lang="de-DE" altLang="de-DE">
                <a:ea typeface="ＭＳ Ｐゴシック" panose="020B0600070205080204" pitchFamily="34" charset="-128"/>
                <a:cs typeface="Geneva" charset="0"/>
              </a:rPr>
              <a:t>Bewertete </a:t>
            </a:r>
            <a:r>
              <a:rPr lang="de-DE" altLang="de-DE" err="1">
                <a:ea typeface="ＭＳ Ｐゴシック" panose="020B0600070205080204" pitchFamily="34" charset="-128"/>
                <a:cs typeface="Geneva" charset="0"/>
              </a:rPr>
              <a:t>mAKs</a:t>
            </a:r>
            <a:r>
              <a:rPr lang="de-DE" altLang="de-DE">
                <a:ea typeface="ＭＳ Ｐゴシック" panose="020B0600070205080204" pitchFamily="34" charset="-128"/>
                <a:cs typeface="Geneva" charset="0"/>
              </a:rPr>
              <a:t>: </a:t>
            </a:r>
            <a:r>
              <a:rPr lang="de-DE" altLang="de-DE" err="1">
                <a:ea typeface="ＭＳ Ｐゴシック" panose="020B0600070205080204" pitchFamily="34" charset="-128"/>
                <a:cs typeface="Geneva" charset="0"/>
              </a:rPr>
              <a:t>Alemtuzumab</a:t>
            </a:r>
            <a:r>
              <a:rPr lang="de-DE" altLang="de-DE">
                <a:ea typeface="ＭＳ Ｐゴシック" panose="020B0600070205080204" pitchFamily="34" charset="-128"/>
                <a:cs typeface="Geneva" charset="0"/>
              </a:rPr>
              <a:t>, </a:t>
            </a:r>
            <a:r>
              <a:rPr lang="de-DE" altLang="de-DE" err="1">
                <a:ea typeface="ＭＳ Ｐゴシック" panose="020B0600070205080204" pitchFamily="34" charset="-128"/>
                <a:cs typeface="Geneva" charset="0"/>
              </a:rPr>
              <a:t>Bevacizumab</a:t>
            </a:r>
            <a:r>
              <a:rPr lang="de-DE" altLang="de-DE">
                <a:ea typeface="ＭＳ Ｐゴシック" panose="020B0600070205080204" pitchFamily="34" charset="-128"/>
                <a:cs typeface="Geneva" charset="0"/>
              </a:rPr>
              <a:t>, </a:t>
            </a:r>
            <a:r>
              <a:rPr lang="de-DE" altLang="de-DE" err="1">
                <a:ea typeface="ＭＳ Ｐゴシック" panose="020B0600070205080204" pitchFamily="34" charset="-128"/>
                <a:cs typeface="Geneva" charset="0"/>
              </a:rPr>
              <a:t>Cetuximab</a:t>
            </a:r>
            <a:r>
              <a:rPr lang="de-DE" altLang="de-DE">
                <a:ea typeface="ＭＳ Ｐゴシック" panose="020B0600070205080204" pitchFamily="34" charset="-128"/>
                <a:cs typeface="Geneva" charset="0"/>
              </a:rPr>
              <a:t>, </a:t>
            </a:r>
            <a:r>
              <a:rPr lang="de-DE" altLang="de-DE" err="1">
                <a:ea typeface="ＭＳ Ｐゴシック" panose="020B0600070205080204" pitchFamily="34" charset="-128"/>
                <a:cs typeface="Geneva" charset="0"/>
              </a:rPr>
              <a:t>Panitumumab</a:t>
            </a:r>
            <a:r>
              <a:rPr lang="de-DE" altLang="de-DE">
                <a:ea typeface="ＭＳ Ｐゴシック" panose="020B0600070205080204" pitchFamily="34" charset="-128"/>
                <a:cs typeface="Geneva" charset="0"/>
              </a:rPr>
              <a:t>, Rituximab, </a:t>
            </a:r>
            <a:r>
              <a:rPr lang="de-DE" altLang="de-DE" err="1">
                <a:ea typeface="ＭＳ Ｐゴシック" panose="020B0600070205080204" pitchFamily="34" charset="-128"/>
                <a:cs typeface="Geneva" charset="0"/>
              </a:rPr>
              <a:t>Trastuzumab</a:t>
            </a:r>
            <a:r>
              <a:rPr lang="de-DE" altLang="de-DE">
                <a:ea typeface="ＭＳ Ｐゴシック" panose="020B0600070205080204" pitchFamily="34" charset="-128"/>
                <a:cs typeface="Geneva" charset="0"/>
              </a:rPr>
              <a:t>, (</a:t>
            </a:r>
            <a:r>
              <a:rPr lang="de-DE" altLang="de-DE" err="1">
                <a:ea typeface="ＭＳ Ｐゴシック" panose="020B0600070205080204" pitchFamily="34" charset="-128"/>
                <a:cs typeface="Geneva" charset="0"/>
              </a:rPr>
              <a:t>Gemtuzumab-Ozogamacin</a:t>
            </a:r>
            <a:r>
              <a:rPr lang="de-DE" altLang="de-DE">
                <a:ea typeface="ＭＳ Ｐゴシック" panose="020B0600070205080204" pitchFamily="34" charset="-128"/>
                <a:cs typeface="Geneva" charset="0"/>
              </a:rPr>
              <a:t>)</a:t>
            </a:r>
          </a:p>
          <a:p>
            <a:endParaRPr lang="de-DE" altLang="de-DE">
              <a:ea typeface="ＭＳ Ｐゴシック" panose="020B0600070205080204" pitchFamily="34" charset="-128"/>
              <a:cs typeface="Geneva" charset="0"/>
            </a:endParaRPr>
          </a:p>
          <a:p>
            <a:r>
              <a:rPr lang="de-DE" altLang="de-DE" u="sng">
                <a:ea typeface="ＭＳ Ｐゴシック" panose="020B0600070205080204" pitchFamily="34" charset="-128"/>
                <a:cs typeface="Geneva" charset="0"/>
              </a:rPr>
              <a:t>Literatur</a:t>
            </a:r>
            <a:r>
              <a:rPr lang="de-DE" altLang="de-DE">
                <a:ea typeface="ＭＳ Ｐゴシック" panose="020B0600070205080204" pitchFamily="34" charset="-128"/>
                <a:cs typeface="Geneva" charset="0"/>
              </a:rPr>
              <a:t>:</a:t>
            </a:r>
          </a:p>
          <a:p>
            <a:r>
              <a:rPr lang="de-DE" altLang="de-DE">
                <a:ea typeface="ＭＳ Ｐゴシック" panose="020B0600070205080204" pitchFamily="34" charset="-128"/>
                <a:cs typeface="Geneva" charset="0"/>
              </a:rPr>
              <a:t>[4]</a:t>
            </a:r>
          </a:p>
          <a:p>
            <a:pPr defTabSz="436626">
              <a:defRPr/>
            </a:pPr>
            <a:r>
              <a:rPr lang="en-US" altLang="de-DE" sz="1100" i="1">
                <a:solidFill>
                  <a:srgbClr val="000000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Geneva" charset="0"/>
              </a:rPr>
              <a:t>Langford S et al. Assessing the risk of handling monoclonal antibodies. </a:t>
            </a:r>
            <a:r>
              <a:rPr lang="de-DE" altLang="de-DE" sz="1100" i="1">
                <a:solidFill>
                  <a:srgbClr val="000000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Geneva" charset="0"/>
              </a:rPr>
              <a:t>Hospital </a:t>
            </a:r>
            <a:r>
              <a:rPr lang="de-DE" altLang="de-DE" sz="1100" i="1" err="1">
                <a:solidFill>
                  <a:srgbClr val="000000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Geneva" charset="0"/>
              </a:rPr>
              <a:t>Pharmacist</a:t>
            </a:r>
            <a:r>
              <a:rPr lang="de-DE" altLang="de-DE" sz="1100" i="1">
                <a:solidFill>
                  <a:srgbClr val="000000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Geneva" charset="0"/>
              </a:rPr>
              <a:t>. 2008;15:60-64.</a:t>
            </a:r>
            <a:endParaRPr lang="de-DE" altLang="de-DE">
              <a:ea typeface="ＭＳ Ｐゴシック" panose="020B0600070205080204" pitchFamily="34" charset="-128"/>
              <a:cs typeface="Geneva" charset="0"/>
            </a:endParaRPr>
          </a:p>
          <a:p>
            <a:endParaRPr lang="de-DE" altLang="de-DE" b="1">
              <a:ea typeface="ＭＳ Ｐゴシック" panose="020B0600070205080204" pitchFamily="34" charset="-128"/>
              <a:cs typeface="Geneva" charset="0"/>
            </a:endParaRPr>
          </a:p>
          <a:p>
            <a:endParaRPr lang="de-DE" altLang="de-DE" b="1">
              <a:ea typeface="ＭＳ Ｐゴシック" panose="020B0600070205080204" pitchFamily="34" charset="-128"/>
              <a:cs typeface="Geneva" charset="0"/>
            </a:endParaRPr>
          </a:p>
          <a:p>
            <a:r>
              <a:rPr lang="de-DE" altLang="de-DE" b="1">
                <a:ea typeface="ＭＳ Ｐゴシック" panose="020B0600070205080204" pitchFamily="34" charset="-128"/>
                <a:cs typeface="Geneva" charset="0"/>
              </a:rPr>
              <a:t>Eigene Ergänzungen:</a:t>
            </a:r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834103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 u="sng">
                <a:ea typeface="ＭＳ Ｐゴシック" panose="020B0600070205080204" pitchFamily="34" charset="-128"/>
                <a:cs typeface="Geneva" charset="0"/>
              </a:rPr>
              <a:t>Literatur</a:t>
            </a:r>
            <a:r>
              <a:rPr lang="de-DE" altLang="de-DE">
                <a:ea typeface="ＭＳ Ｐゴシック" panose="020B0600070205080204" pitchFamily="34" charset="-128"/>
                <a:cs typeface="Geneva" charset="0"/>
              </a:rPr>
              <a:t>:</a:t>
            </a:r>
          </a:p>
          <a:p>
            <a:r>
              <a:rPr lang="de-DE" altLang="de-DE">
                <a:ea typeface="ＭＳ Ｐゴシック" panose="020B0600070205080204" pitchFamily="34" charset="-128"/>
                <a:cs typeface="Geneva" charset="0"/>
              </a:rPr>
              <a:t>[5]</a:t>
            </a:r>
          </a:p>
          <a:p>
            <a:pPr defTabSz="436626">
              <a:defRPr/>
            </a:pPr>
            <a:r>
              <a:rPr lang="en-US" altLang="de-DE" sz="1200" i="1">
                <a:solidFill>
                  <a:srgbClr val="000000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Geneva" charset="0"/>
              </a:rPr>
              <a:t>Kim ST. Low Inhalation Bioavailability of </a:t>
            </a:r>
            <a:r>
              <a:rPr lang="en-US" altLang="de-DE" sz="1200" i="1" err="1">
                <a:solidFill>
                  <a:srgbClr val="000000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Geneva" charset="0"/>
              </a:rPr>
              <a:t>mABs</a:t>
            </a:r>
            <a:r>
              <a:rPr lang="en-US" altLang="de-DE" sz="1200" i="1">
                <a:solidFill>
                  <a:srgbClr val="000000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Geneva" charset="0"/>
              </a:rPr>
              <a:t>. 2007.</a:t>
            </a:r>
            <a:endParaRPr lang="de-DE" altLang="de-DE" b="1">
              <a:ea typeface="ＭＳ Ｐゴシック" panose="020B0600070205080204" pitchFamily="34" charset="-128"/>
              <a:cs typeface="Geneva" charset="0"/>
            </a:endParaRPr>
          </a:p>
          <a:p>
            <a:endParaRPr lang="de-DE" altLang="de-DE" b="1">
              <a:ea typeface="ＭＳ Ｐゴシック" panose="020B0600070205080204" pitchFamily="34" charset="-128"/>
              <a:cs typeface="Geneva" charset="0"/>
            </a:endParaRPr>
          </a:p>
          <a:p>
            <a:endParaRPr lang="de-DE" altLang="de-DE" b="1">
              <a:ea typeface="ＭＳ Ｐゴシック" panose="020B0600070205080204" pitchFamily="34" charset="-128"/>
              <a:cs typeface="Geneva" charset="0"/>
            </a:endParaRPr>
          </a:p>
          <a:p>
            <a:r>
              <a:rPr lang="de-DE" altLang="de-DE" b="1">
                <a:ea typeface="ＭＳ Ｐゴシック" panose="020B0600070205080204" pitchFamily="34" charset="-128"/>
                <a:cs typeface="Geneva" charset="0"/>
              </a:rPr>
              <a:t>Eigene Ergänzungen:</a:t>
            </a:r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544590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36626">
              <a:defRPr/>
            </a:pPr>
            <a:r>
              <a:rPr lang="de-DE" altLang="de-DE" b="1">
                <a:ea typeface="ＭＳ Ｐゴシック" panose="020B0600070205080204" pitchFamily="34" charset="-128"/>
                <a:cs typeface="Geneva" charset="0"/>
              </a:rPr>
              <a:t>Eigene Ergänzungen:</a:t>
            </a:r>
          </a:p>
          <a:p>
            <a:endParaRPr lang="de-DE" altLang="de-DE">
              <a:ea typeface="ＭＳ Ｐゴシック" panose="020B0600070205080204" pitchFamily="34" charset="-128"/>
              <a:cs typeface="Geneva" charset="0"/>
            </a:endParaRPr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579548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36626">
              <a:defRPr/>
            </a:pPr>
            <a:r>
              <a:rPr lang="de-DE" altLang="de-DE" b="1">
                <a:ea typeface="ＭＳ Ｐゴシック" panose="020B0600070205080204" pitchFamily="34" charset="-128"/>
                <a:cs typeface="Geneva" charset="0"/>
              </a:rPr>
              <a:t>Eigene Ergänzungen:</a:t>
            </a:r>
          </a:p>
          <a:p>
            <a:endParaRPr lang="de-DE" altLang="de-DE">
              <a:ea typeface="ＭＳ Ｐゴシック" panose="020B0600070205080204" pitchFamily="34" charset="-128"/>
              <a:cs typeface="Geneva" charset="0"/>
            </a:endParaRPr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926855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36626">
              <a:defRPr/>
            </a:pPr>
            <a:r>
              <a:rPr lang="de-DE" altLang="de-DE" sz="1200" u="sng">
                <a:solidFill>
                  <a:srgbClr val="000000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Geneva" charset="0"/>
              </a:rPr>
              <a:t>Literatur</a:t>
            </a:r>
            <a:r>
              <a:rPr lang="de-DE" altLang="de-DE" sz="1200">
                <a:solidFill>
                  <a:srgbClr val="000000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Geneva" charset="0"/>
              </a:rPr>
              <a:t>:</a:t>
            </a:r>
          </a:p>
          <a:p>
            <a:pPr defTabSz="436626">
              <a:defRPr/>
            </a:pPr>
            <a:r>
              <a:rPr lang="de-DE" altLang="de-DE" sz="1200">
                <a:solidFill>
                  <a:srgbClr val="000000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Geneva" charset="0"/>
              </a:rPr>
              <a:t>[6]</a:t>
            </a:r>
          </a:p>
          <a:p>
            <a:pPr>
              <a:spcBef>
                <a:spcPct val="50000"/>
              </a:spcBef>
              <a:buClr>
                <a:srgbClr val="D11242"/>
              </a:buClr>
              <a:buSzPct val="85000"/>
            </a:pPr>
            <a:r>
              <a:rPr lang="de-DE" altLang="de-DE" sz="1200" i="1">
                <a:solidFill>
                  <a:srgbClr val="000000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Geneva" charset="0"/>
              </a:rPr>
              <a:t>Ruberg E, Frieß W. </a:t>
            </a:r>
            <a:r>
              <a:rPr lang="de-DE" altLang="de-DE" sz="1200">
                <a:solidFill>
                  <a:srgbClr val="000000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Geneva" charset="0"/>
              </a:rPr>
              <a:t>Proteinarzneistoffe, sensibel und stressanfällig, </a:t>
            </a:r>
            <a:r>
              <a:rPr lang="de-DE" altLang="de-DE" sz="1200" err="1">
                <a:solidFill>
                  <a:srgbClr val="000000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Geneva" charset="0"/>
              </a:rPr>
              <a:t>Pharm</a:t>
            </a:r>
            <a:r>
              <a:rPr lang="de-DE" altLang="de-DE" sz="1200">
                <a:solidFill>
                  <a:srgbClr val="000000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Geneva" charset="0"/>
              </a:rPr>
              <a:t> </a:t>
            </a:r>
            <a:r>
              <a:rPr lang="de-DE" altLang="de-DE" sz="1200" err="1">
                <a:solidFill>
                  <a:srgbClr val="000000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Geneva" charset="0"/>
              </a:rPr>
              <a:t>Ztg</a:t>
            </a:r>
            <a:r>
              <a:rPr lang="de-DE" altLang="de-DE" sz="1200">
                <a:solidFill>
                  <a:srgbClr val="000000"/>
                </a:solidFill>
                <a:latin typeface="Verdana" panose="020B0604030504040204" pitchFamily="34" charset="0"/>
                <a:ea typeface="ＭＳ Ｐゴシック" panose="020B0600070205080204" pitchFamily="34" charset="-128"/>
                <a:cs typeface="Geneva" charset="0"/>
              </a:rPr>
              <a:t>. 2011;50:18-25. Online veröffentlicht unter: http://www.pharmazeutische-zeitung.de/index.php?id=40315.</a:t>
            </a:r>
          </a:p>
          <a:p>
            <a:pPr>
              <a:spcBef>
                <a:spcPct val="50000"/>
              </a:spcBef>
              <a:buClr>
                <a:srgbClr val="D11242"/>
              </a:buClr>
              <a:buSzPct val="85000"/>
            </a:pPr>
            <a:endParaRPr lang="de-DE" altLang="de-DE" sz="1200">
              <a:solidFill>
                <a:srgbClr val="000000"/>
              </a:solidFill>
              <a:latin typeface="Verdana" panose="020B0604030504040204" pitchFamily="34" charset="0"/>
              <a:ea typeface="ＭＳ Ｐゴシック" panose="020B0600070205080204" pitchFamily="34" charset="-128"/>
              <a:cs typeface="Geneva" charset="0"/>
            </a:endParaRP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D11242"/>
              </a:buClr>
              <a:buSzPct val="85000"/>
              <a:buFontTx/>
              <a:buNone/>
              <a:tabLst/>
              <a:defRPr/>
            </a:pPr>
            <a:r>
              <a:rPr lang="de-DE" sz="1800">
                <a:effectLst/>
                <a:latin typeface="Segoe UI" panose="020B0502040204020203" pitchFamily="34" charset="0"/>
              </a:rPr>
              <a:t>[11] Stadler </a:t>
            </a:r>
            <a:r>
              <a:rPr lang="de-DE" sz="1800" err="1">
                <a:effectLst/>
                <a:latin typeface="Segoe UI" panose="020B0502040204020203" pitchFamily="34" charset="0"/>
              </a:rPr>
              <a:t>Fraanz</a:t>
            </a:r>
            <a:r>
              <a:rPr lang="de-DE" sz="1800">
                <a:effectLst/>
                <a:latin typeface="Segoe UI" panose="020B0502040204020203" pitchFamily="34" charset="0"/>
              </a:rPr>
              <a:t> et al, (Fast) wie ein rohes Ei, DAZ 2023; 32:38. Online veröffentlicht unter https://www.deutsche-apotheker-zeitung.de/daz-az/2023/daz-32-2023/fast-wie-ein-rohes-ei</a:t>
            </a:r>
            <a:endParaRPr lang="de-DE" sz="1800">
              <a:effectLst/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  <a:buClr>
                <a:srgbClr val="D11242"/>
              </a:buClr>
              <a:buSzPct val="85000"/>
            </a:pPr>
            <a:endParaRPr lang="de-DE" altLang="de-DE" sz="1200">
              <a:solidFill>
                <a:srgbClr val="000000"/>
              </a:solidFill>
              <a:latin typeface="Verdana" panose="020B0604030504040204" pitchFamily="34" charset="0"/>
              <a:ea typeface="ＭＳ Ｐゴシック" panose="020B0600070205080204" pitchFamily="34" charset="-128"/>
              <a:cs typeface="Geneva" charset="0"/>
            </a:endParaRPr>
          </a:p>
          <a:p>
            <a:pPr defTabSz="436626">
              <a:defRPr/>
            </a:pPr>
            <a:endParaRPr lang="de-DE" altLang="de-DE" b="1">
              <a:ea typeface="ＭＳ Ｐゴシック" panose="020B0600070205080204" pitchFamily="34" charset="-128"/>
              <a:cs typeface="Geneva" charset="0"/>
            </a:endParaRPr>
          </a:p>
          <a:p>
            <a:pPr defTabSz="436626">
              <a:defRPr/>
            </a:pPr>
            <a:endParaRPr lang="de-DE" altLang="de-DE" b="1">
              <a:ea typeface="ＭＳ Ｐゴシック" panose="020B0600070205080204" pitchFamily="34" charset="-128"/>
              <a:cs typeface="Geneva" charset="0"/>
            </a:endParaRPr>
          </a:p>
          <a:p>
            <a:pPr defTabSz="436626">
              <a:defRPr/>
            </a:pPr>
            <a:r>
              <a:rPr lang="de-DE" altLang="de-DE" b="1">
                <a:ea typeface="ＭＳ Ｐゴシック" panose="020B0600070205080204" pitchFamily="34" charset="-128"/>
                <a:cs typeface="Geneva" charset="0"/>
              </a:rPr>
              <a:t>Eigene Ergänzungen:</a:t>
            </a:r>
          </a:p>
          <a:p>
            <a:endParaRPr lang="de-DE" altLang="de-DE">
              <a:ea typeface="ＭＳ Ｐゴシック" panose="020B0600070205080204" pitchFamily="34" charset="-128"/>
              <a:cs typeface="Geneva" charset="0"/>
            </a:endParaRPr>
          </a:p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062B46-4F6D-4F86-8DB7-C310FD0CB371}" type="slidenum">
              <a:rPr lang="de-DE" altLang="de-DE" smtClean="0"/>
              <a:pPr/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25143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>
          <a:xfrm>
            <a:off x="1785342" y="2160000"/>
            <a:ext cx="6700952" cy="15357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700"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6" name="Vertikaler Textplatzhalter 5">
            <a:extLst>
              <a:ext uri="{FF2B5EF4-FFF2-40B4-BE49-F238E27FC236}">
                <a16:creationId xmlns:a16="http://schemas.microsoft.com/office/drawing/2014/main" id="{F90E0C1F-3C72-6D46-A0EE-0D5E058B544C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81404" y="3173506"/>
            <a:ext cx="303030" cy="1897956"/>
          </a:xfrm>
          <a:prstGeom prst="rect">
            <a:avLst/>
          </a:prstGeom>
        </p:spPr>
        <p:txBody>
          <a:bodyPr vert="eaVert"/>
          <a:lstStyle>
            <a:lvl1pPr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Nummer</a:t>
            </a:r>
          </a:p>
        </p:txBody>
      </p:sp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CC935B63-C93C-1041-ABBD-3E402D1EF4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3962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1590" y="301228"/>
            <a:ext cx="1489075" cy="4842272"/>
          </a:xfrm>
          <a:prstGeom prst="rect">
            <a:avLst/>
          </a:prstGeom>
          <a:solidFill>
            <a:schemeClr val="accent4">
              <a:alpha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/>
              <a:t> </a:t>
            </a:r>
          </a:p>
        </p:txBody>
      </p:sp>
      <p:sp>
        <p:nvSpPr>
          <p:cNvPr id="5" name="Rechteck 4"/>
          <p:cNvSpPr/>
          <p:nvPr userDrawn="1"/>
        </p:nvSpPr>
        <p:spPr>
          <a:xfrm>
            <a:off x="1590" y="2"/>
            <a:ext cx="1489075" cy="330994"/>
          </a:xfrm>
          <a:prstGeom prst="rect">
            <a:avLst/>
          </a:prstGeom>
          <a:solidFill>
            <a:schemeClr val="accent1">
              <a:shade val="51000"/>
              <a:satMod val="1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/>
              <a:t> </a:t>
            </a:r>
          </a:p>
        </p:txBody>
      </p:sp>
      <p:sp>
        <p:nvSpPr>
          <p:cNvPr id="7" name="Rechteck 6"/>
          <p:cNvSpPr/>
          <p:nvPr userDrawn="1"/>
        </p:nvSpPr>
        <p:spPr>
          <a:xfrm>
            <a:off x="1522415" y="2"/>
            <a:ext cx="7621587" cy="33099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/>
              <a:t> 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/>
          </p:nvPr>
        </p:nvSpPr>
        <p:spPr>
          <a:xfrm>
            <a:off x="1785342" y="2160000"/>
            <a:ext cx="6700952" cy="15357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700"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pic>
        <p:nvPicPr>
          <p:cNvPr id="10" name="Bild 14" descr="Eazy_Claim_unten_RGB.png">
            <a:extLst>
              <a:ext uri="{FF2B5EF4-FFF2-40B4-BE49-F238E27FC236}">
                <a16:creationId xmlns:a16="http://schemas.microsoft.com/office/drawing/2014/main" id="{E38A9120-4247-E843-B3BE-CB31F28E0F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4" y="553319"/>
            <a:ext cx="911225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Bild 11" descr="oncology-schriftzug.png">
            <a:extLst>
              <a:ext uri="{FF2B5EF4-FFF2-40B4-BE49-F238E27FC236}">
                <a16:creationId xmlns:a16="http://schemas.microsoft.com/office/drawing/2014/main" id="{1A6CF038-BDE4-4D4D-9298-3619AACED59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1" y="-15286"/>
            <a:ext cx="10795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03AF2B11-CBA4-2C4F-9B3D-4896783129F9}"/>
              </a:ext>
            </a:extLst>
          </p:cNvPr>
          <p:cNvSpPr txBox="1"/>
          <p:nvPr userDrawn="1"/>
        </p:nvSpPr>
        <p:spPr>
          <a:xfrm>
            <a:off x="1485901" y="4927600"/>
            <a:ext cx="76581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675">
                <a:solidFill>
                  <a:srgbClr val="666565"/>
                </a:solidFill>
              </a:rPr>
              <a:t>Die Inhalte dieser Präsentation sind durch die ADKA und Lilly intern freigegeben und dürfen nicht verändert werden.</a:t>
            </a:r>
          </a:p>
          <a:p>
            <a:pPr algn="l"/>
            <a:endParaRPr lang="de-DE" sz="675">
              <a:solidFill>
                <a:srgbClr val="666565"/>
              </a:solidFill>
            </a:endParaRPr>
          </a:p>
        </p:txBody>
      </p:sp>
      <p:sp>
        <p:nvSpPr>
          <p:cNvPr id="12" name="Vertikaler Textplatzhalter 5">
            <a:extLst>
              <a:ext uri="{FF2B5EF4-FFF2-40B4-BE49-F238E27FC236}">
                <a16:creationId xmlns:a16="http://schemas.microsoft.com/office/drawing/2014/main" id="{FC27D30A-0F2A-DE41-AF3D-FB06D6CAF68E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81404" y="3173506"/>
            <a:ext cx="303030" cy="1897956"/>
          </a:xfrm>
          <a:prstGeom prst="rect">
            <a:avLst/>
          </a:prstGeom>
        </p:spPr>
        <p:txBody>
          <a:bodyPr vert="eaVert"/>
          <a:lstStyle>
            <a:lvl1pPr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Nummer</a:t>
            </a:r>
          </a:p>
        </p:txBody>
      </p:sp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2C4EF4BD-D371-A843-8183-C142A7E6B7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1471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1790702" y="1438275"/>
            <a:ext cx="7038975" cy="3262313"/>
          </a:xfrm>
          <a:prstGeom prst="rect">
            <a:avLst/>
          </a:prstGeom>
        </p:spPr>
        <p:txBody>
          <a:bodyPr/>
          <a:lstStyle>
            <a:lvl1pPr marL="200025" indent="-200025">
              <a:lnSpc>
                <a:spcPts val="1800"/>
              </a:lnSpc>
              <a:spcBef>
                <a:spcPts val="900"/>
              </a:spcBef>
              <a:buClr>
                <a:schemeClr val="accent2"/>
              </a:buClr>
              <a:defRPr sz="1650">
                <a:solidFill>
                  <a:srgbClr val="666565"/>
                </a:solidFill>
              </a:defRPr>
            </a:lvl1pPr>
            <a:lvl2pPr marL="333375" indent="-133350">
              <a:lnSpc>
                <a:spcPts val="1800"/>
              </a:lnSpc>
              <a:buClr>
                <a:schemeClr val="accent2"/>
              </a:buClr>
              <a:buFont typeface="Symbol" charset="2"/>
              <a:buChar char="-"/>
              <a:defRPr sz="1500">
                <a:solidFill>
                  <a:srgbClr val="666565"/>
                </a:solidFill>
              </a:defRPr>
            </a:lvl2pPr>
            <a:lvl3pPr marL="472679" indent="-139304">
              <a:lnSpc>
                <a:spcPts val="1800"/>
              </a:lnSpc>
              <a:buClr>
                <a:schemeClr val="accent2"/>
              </a:buClr>
              <a:defRPr sz="1500">
                <a:solidFill>
                  <a:srgbClr val="666565"/>
                </a:solidFill>
              </a:defRPr>
            </a:lvl3pPr>
            <a:lvl4pPr marL="606029" indent="-133350">
              <a:lnSpc>
                <a:spcPts val="1800"/>
              </a:lnSpc>
              <a:defRPr sz="1500">
                <a:solidFill>
                  <a:srgbClr val="666565"/>
                </a:solidFill>
              </a:defRPr>
            </a:lvl4pPr>
            <a:lvl5pPr marL="739379" indent="-133350">
              <a:lnSpc>
                <a:spcPts val="1800"/>
              </a:lnSpc>
              <a:defRPr sz="1500">
                <a:solidFill>
                  <a:srgbClr val="666565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 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Titel 1"/>
          <p:cNvSpPr>
            <a:spLocks noGrp="1"/>
          </p:cNvSpPr>
          <p:nvPr>
            <p:ph type="ctrTitle"/>
          </p:nvPr>
        </p:nvSpPr>
        <p:spPr>
          <a:xfrm>
            <a:off x="1785342" y="550456"/>
            <a:ext cx="6700952" cy="49287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025">
                <a:solidFill>
                  <a:srgbClr val="BE002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7" name="Vertikaler Textplatzhalter 5">
            <a:extLst>
              <a:ext uri="{FF2B5EF4-FFF2-40B4-BE49-F238E27FC236}">
                <a16:creationId xmlns:a16="http://schemas.microsoft.com/office/drawing/2014/main" id="{61C7DB29-D3A2-BC4F-8BF4-E2087D93DD21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81404" y="3173506"/>
            <a:ext cx="303030" cy="1897956"/>
          </a:xfrm>
          <a:prstGeom prst="rect">
            <a:avLst/>
          </a:prstGeom>
        </p:spPr>
        <p:txBody>
          <a:bodyPr vert="eaVert"/>
          <a:lstStyle>
            <a:lvl1pPr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Nummer</a:t>
            </a:r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A783B397-E77A-7144-9F99-B9508E81A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8918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ertikaler Textplatzhalter 5">
            <a:extLst>
              <a:ext uri="{FF2B5EF4-FFF2-40B4-BE49-F238E27FC236}">
                <a16:creationId xmlns:a16="http://schemas.microsoft.com/office/drawing/2014/main" id="{9D395EA0-34EF-F740-AC6A-F70444D99CC9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81404" y="3173506"/>
            <a:ext cx="303030" cy="1897956"/>
          </a:xfrm>
          <a:prstGeom prst="rect">
            <a:avLst/>
          </a:prstGeom>
        </p:spPr>
        <p:txBody>
          <a:bodyPr vert="eaVert"/>
          <a:lstStyle>
            <a:lvl1pPr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Nummer</a:t>
            </a:r>
          </a:p>
        </p:txBody>
      </p:sp>
      <p:sp>
        <p:nvSpPr>
          <p:cNvPr id="3" name="Foliennummernplatzhalter 3">
            <a:extLst>
              <a:ext uri="{FF2B5EF4-FFF2-40B4-BE49-F238E27FC236}">
                <a16:creationId xmlns:a16="http://schemas.microsoft.com/office/drawing/2014/main" id="{EC50DFFB-D5D7-AD44-83D3-7E83208CA2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74705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85342" y="2160000"/>
            <a:ext cx="6700952" cy="15357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700"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5" name="Vertikaler Textplatzhalter 5">
            <a:extLst>
              <a:ext uri="{FF2B5EF4-FFF2-40B4-BE49-F238E27FC236}">
                <a16:creationId xmlns:a16="http://schemas.microsoft.com/office/drawing/2014/main" id="{FA1EDBCB-EA4C-864A-B07F-C64DCB6C7DD0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81404" y="3173506"/>
            <a:ext cx="303030" cy="1897956"/>
          </a:xfrm>
          <a:prstGeom prst="rect">
            <a:avLst/>
          </a:prstGeom>
        </p:spPr>
        <p:txBody>
          <a:bodyPr vert="eaVert"/>
          <a:lstStyle>
            <a:lvl1pPr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Nummer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AC772BA-88B5-BD44-B3C0-E9602DB67B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78770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5" name="Vertikaler Textplatzhalter 5">
            <a:extLst>
              <a:ext uri="{FF2B5EF4-FFF2-40B4-BE49-F238E27FC236}">
                <a16:creationId xmlns:a16="http://schemas.microsoft.com/office/drawing/2014/main" id="{30A8C0CC-8268-9D42-8AD4-FCBC87BF261F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81404" y="3173506"/>
            <a:ext cx="303030" cy="1897956"/>
          </a:xfrm>
          <a:prstGeom prst="rect">
            <a:avLst/>
          </a:prstGeom>
        </p:spPr>
        <p:txBody>
          <a:bodyPr vert="eaVert"/>
          <a:lstStyle>
            <a:lvl1pPr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Nummer</a:t>
            </a:r>
          </a:p>
        </p:txBody>
      </p:sp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28B7181D-A777-AB49-B3B9-2B27C101C2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9919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Vertikaler Textplatzhalter 5">
            <a:extLst>
              <a:ext uri="{FF2B5EF4-FFF2-40B4-BE49-F238E27FC236}">
                <a16:creationId xmlns:a16="http://schemas.microsoft.com/office/drawing/2014/main" id="{DD66D1DB-BA7B-944C-B9A7-3FAD6FAA8724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81404" y="3173506"/>
            <a:ext cx="303030" cy="1897956"/>
          </a:xfrm>
          <a:prstGeom prst="rect">
            <a:avLst/>
          </a:prstGeom>
        </p:spPr>
        <p:txBody>
          <a:bodyPr vert="eaVert"/>
          <a:lstStyle>
            <a:lvl1pPr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Nummer</a:t>
            </a:r>
          </a:p>
        </p:txBody>
      </p:sp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FB4F55CD-C836-884C-9D9F-E4E7241F2F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4195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tikaler Textplatzhalter 5">
            <a:extLst>
              <a:ext uri="{FF2B5EF4-FFF2-40B4-BE49-F238E27FC236}">
                <a16:creationId xmlns:a16="http://schemas.microsoft.com/office/drawing/2014/main" id="{D23F377C-3CA5-914E-BC76-573389047670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81404" y="3173506"/>
            <a:ext cx="303030" cy="1897956"/>
          </a:xfrm>
          <a:prstGeom prst="rect">
            <a:avLst/>
          </a:prstGeom>
        </p:spPr>
        <p:txBody>
          <a:bodyPr vert="eaVert"/>
          <a:lstStyle>
            <a:lvl1pPr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Nummer</a:t>
            </a:r>
          </a:p>
        </p:txBody>
      </p:sp>
      <p:sp>
        <p:nvSpPr>
          <p:cNvPr id="3" name="Foliennummernplatzhalter 3">
            <a:extLst>
              <a:ext uri="{FF2B5EF4-FFF2-40B4-BE49-F238E27FC236}">
                <a16:creationId xmlns:a16="http://schemas.microsoft.com/office/drawing/2014/main" id="{068194A9-0C40-6346-BCAB-9691D68817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07649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D287E3-5367-468E-A891-2AAEE0A242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88AF04A-3EBE-4BD4-9A5A-BCDD1BB118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DAB174-7D43-4FCF-8DF8-045D41F34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65F-EA62-4F2E-B3F4-499976CE55D1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D8BDFA-E4FF-4B47-8B4C-39C52DA07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2E6B25-C44E-4565-BD56-50EA77CBD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202C-D53A-4D38-BDE8-DC97C5391D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850122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9D0DBF-F67B-41F5-A890-85AF8A5C8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24A2E13-E725-434A-8653-5DE4D444A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61399-A230-475F-AD6C-D9F3F728A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65F-EA62-4F2E-B3F4-499976CE55D1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52CE62C-DB88-41F2-B92A-AC126BF6F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E7498C-1AEF-4575-BFAB-D9CE4CB6D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202C-D53A-4D38-BDE8-DC97C5391D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12152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5F437E-751A-4196-952A-C7258EF7E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BC3D9D6-C0C8-4562-AEC0-4BA9DA1F6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7F6C1F-80F9-409C-8973-93428F3E3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65F-EA62-4F2E-B3F4-499976CE55D1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2F1995-EC80-40D2-98A2-E1AF208A4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D75DD3-C6A1-4615-AEF6-B3B0116A1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202C-D53A-4D38-BDE8-DC97C5391D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9290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1790702" y="1087041"/>
            <a:ext cx="7038975" cy="3613547"/>
          </a:xfrm>
          <a:prstGeom prst="rect">
            <a:avLst/>
          </a:prstGeom>
        </p:spPr>
        <p:txBody>
          <a:bodyPr/>
          <a:lstStyle>
            <a:lvl1pPr marL="200025" indent="-200025">
              <a:lnSpc>
                <a:spcPts val="1800"/>
              </a:lnSpc>
              <a:spcBef>
                <a:spcPts val="900"/>
              </a:spcBef>
              <a:buClr>
                <a:schemeClr val="accent2"/>
              </a:buClr>
              <a:defRPr sz="1650">
                <a:solidFill>
                  <a:srgbClr val="666565"/>
                </a:solidFill>
              </a:defRPr>
            </a:lvl1pPr>
            <a:lvl2pPr marL="333375" indent="-133350">
              <a:lnSpc>
                <a:spcPts val="1800"/>
              </a:lnSpc>
              <a:buClr>
                <a:schemeClr val="accent2"/>
              </a:buClr>
              <a:buFont typeface="Symbol" charset="2"/>
              <a:buChar char="-"/>
              <a:defRPr sz="1500">
                <a:solidFill>
                  <a:srgbClr val="666565"/>
                </a:solidFill>
              </a:defRPr>
            </a:lvl2pPr>
            <a:lvl3pPr marL="472679" indent="-139304">
              <a:lnSpc>
                <a:spcPts val="1800"/>
              </a:lnSpc>
              <a:buClr>
                <a:schemeClr val="accent2"/>
              </a:buClr>
              <a:defRPr sz="1500">
                <a:solidFill>
                  <a:srgbClr val="666565"/>
                </a:solidFill>
              </a:defRPr>
            </a:lvl3pPr>
            <a:lvl4pPr marL="606029" indent="-133350">
              <a:lnSpc>
                <a:spcPts val="1800"/>
              </a:lnSpc>
              <a:defRPr sz="1500">
                <a:solidFill>
                  <a:srgbClr val="666565"/>
                </a:solidFill>
              </a:defRPr>
            </a:lvl4pPr>
            <a:lvl5pPr marL="739379" indent="-133350">
              <a:lnSpc>
                <a:spcPts val="1800"/>
              </a:lnSpc>
              <a:defRPr sz="1500">
                <a:solidFill>
                  <a:srgbClr val="666565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 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Titel 1"/>
          <p:cNvSpPr>
            <a:spLocks noGrp="1"/>
          </p:cNvSpPr>
          <p:nvPr>
            <p:ph type="ctrTitle"/>
          </p:nvPr>
        </p:nvSpPr>
        <p:spPr>
          <a:xfrm>
            <a:off x="1785342" y="550456"/>
            <a:ext cx="6700952" cy="49287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025">
                <a:solidFill>
                  <a:srgbClr val="BE002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6" name="Vertikaler Textplatzhalter 5">
            <a:extLst>
              <a:ext uri="{FF2B5EF4-FFF2-40B4-BE49-F238E27FC236}">
                <a16:creationId xmlns:a16="http://schemas.microsoft.com/office/drawing/2014/main" id="{38611967-A3B5-1B49-ACD6-862EBBB2EDB1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81404" y="3173506"/>
            <a:ext cx="303030" cy="1897956"/>
          </a:xfrm>
          <a:prstGeom prst="rect">
            <a:avLst/>
          </a:prstGeom>
        </p:spPr>
        <p:txBody>
          <a:bodyPr vert="eaVert"/>
          <a:lstStyle>
            <a:lvl1pPr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Nummer</a:t>
            </a:r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3E99F463-7290-154E-95CB-1CD5AC1C00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45622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E4F607-4336-421F-BD8F-F1951E9AD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C786F06-C248-4538-83B8-A9566B0C7E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6BD9668-173C-44DA-B3A5-CF61B0005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96517AF-877A-4BD3-B1DD-75CAEAD5E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65F-EA62-4F2E-B3F4-499976CE55D1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9CE5CD2-5277-47DF-9883-8F8523F52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1CA8380-70E1-4328-B5FD-A63D10A5C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202C-D53A-4D38-BDE8-DC97C5391D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86967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F2AC3B-2C9A-40D4-9F4A-821F9CD91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551940A-F208-4872-B108-EA6DCC94BC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685EC0F-A7EF-42E2-8A41-09511815FC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D2092D-8BB0-4EF8-89B9-9AAEFF7E93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8DED6E3-5C3C-4A1F-9938-BB059CE2EC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656490C-A59C-4270-B447-0D41E5736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65F-EA62-4F2E-B3F4-499976CE55D1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B058344-C127-4B59-930C-ECD032AD0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2B6A7E2-39A8-4E6E-9114-FA7E92493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202C-D53A-4D38-BDE8-DC97C5391D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41963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AF4A57-1EBF-4ED1-86E7-F4C51D494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E896C93-CC65-4E88-A3A3-40BB7807C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65F-EA62-4F2E-B3F4-499976CE55D1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D47F9C8-4CEE-486B-89D2-F7FF9DA92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F023540-C982-46C3-A263-6D45BB130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202C-D53A-4D38-BDE8-DC97C5391D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64733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B44FBA5-2D83-4886-8944-B250FC489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65F-EA62-4F2E-B3F4-499976CE55D1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8964608-3B0C-45CE-BB1D-B5C0BBE93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9DBB568-B80B-4854-AE83-137A69F54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202C-D53A-4D38-BDE8-DC97C5391D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06818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32F164-B23E-49C0-BAA1-F3351080C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15E6E2-A505-41AC-8C24-4216F6A410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56F1123-CBEF-437D-9278-EF031D81B8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A468546-A7E4-47A2-AF48-A39CC79AE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65F-EA62-4F2E-B3F4-499976CE55D1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AAF8AD7-A0FE-47EE-8C1E-C8BCD149C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7D1B208-651D-40FD-A274-B625FB019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202C-D53A-4D38-BDE8-DC97C5391D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27740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3AE126-765F-4DA9-B403-97680EB25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419D9AA-73B5-4175-93D6-4B0A1ABF5F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C5A75B6-F68C-4EA0-8C11-3C0BF3FC85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CE062EF-1FDC-404D-BD5C-207E779D7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65F-EA62-4F2E-B3F4-499976CE55D1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CEFAD40-F784-4F3E-B943-B87E90750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6BABB3E-117B-49F0-BBB3-4116324CE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202C-D53A-4D38-BDE8-DC97C5391D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41936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38AEB8-990F-410C-8BA9-C75186B04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B5F7C6F-969A-450C-9C69-70469E5EEF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89F621-E337-43EB-8630-796714A0E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65F-EA62-4F2E-B3F4-499976CE55D1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63E7E08-56EB-43C2-94B3-3A8033179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893A74-BCB4-4DE0-B422-F851FAC28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202C-D53A-4D38-BDE8-DC97C5391D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72128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59AF3CC-4F81-4792-A524-44244B4E59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408B10B-F6AC-42A4-B8D2-EB06377A6D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0EAFCF-BFF2-4F03-9177-C7729480B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65F-EA62-4F2E-B3F4-499976CE55D1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4D90F9D-EF26-4E5D-B281-C726EB8FA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5CDD94-D47A-4C38-A5A4-E1CB59302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202C-D53A-4D38-BDE8-DC97C5391D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3141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0702" y="1438275"/>
            <a:ext cx="7038975" cy="3262313"/>
          </a:xfrm>
          <a:prstGeom prst="rect">
            <a:avLst/>
          </a:prstGeom>
        </p:spPr>
        <p:txBody>
          <a:bodyPr/>
          <a:lstStyle>
            <a:lvl1pPr marL="200025" indent="-200025">
              <a:lnSpc>
                <a:spcPts val="1800"/>
              </a:lnSpc>
              <a:spcBef>
                <a:spcPts val="900"/>
              </a:spcBef>
              <a:buClr>
                <a:schemeClr val="accent2"/>
              </a:buClr>
              <a:defRPr sz="1650">
                <a:solidFill>
                  <a:srgbClr val="666565"/>
                </a:solidFill>
              </a:defRPr>
            </a:lvl1pPr>
            <a:lvl2pPr marL="333375" indent="-133350">
              <a:lnSpc>
                <a:spcPts val="1800"/>
              </a:lnSpc>
              <a:buClr>
                <a:schemeClr val="accent2"/>
              </a:buClr>
              <a:buFont typeface="Symbol" charset="2"/>
              <a:buChar char="-"/>
              <a:defRPr sz="1500">
                <a:solidFill>
                  <a:srgbClr val="666565"/>
                </a:solidFill>
              </a:defRPr>
            </a:lvl2pPr>
            <a:lvl3pPr marL="472679" indent="-139304">
              <a:lnSpc>
                <a:spcPts val="1800"/>
              </a:lnSpc>
              <a:buClr>
                <a:schemeClr val="accent2"/>
              </a:buClr>
              <a:defRPr sz="1500">
                <a:solidFill>
                  <a:srgbClr val="666565"/>
                </a:solidFill>
              </a:defRPr>
            </a:lvl3pPr>
            <a:lvl4pPr marL="606029" indent="-133350">
              <a:lnSpc>
                <a:spcPts val="1800"/>
              </a:lnSpc>
              <a:defRPr sz="1500">
                <a:solidFill>
                  <a:srgbClr val="666565"/>
                </a:solidFill>
              </a:defRPr>
            </a:lvl4pPr>
            <a:lvl5pPr marL="739379" indent="-133350">
              <a:lnSpc>
                <a:spcPts val="1800"/>
              </a:lnSpc>
              <a:defRPr sz="1500">
                <a:solidFill>
                  <a:srgbClr val="666565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 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itel 1"/>
          <p:cNvSpPr>
            <a:spLocks noGrp="1"/>
          </p:cNvSpPr>
          <p:nvPr>
            <p:ph type="ctrTitle"/>
          </p:nvPr>
        </p:nvSpPr>
        <p:spPr>
          <a:xfrm>
            <a:off x="1785342" y="550456"/>
            <a:ext cx="6700952" cy="49287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025">
                <a:solidFill>
                  <a:srgbClr val="BE002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6" name="Vertikaler Textplatzhalter 5">
            <a:extLst>
              <a:ext uri="{FF2B5EF4-FFF2-40B4-BE49-F238E27FC236}">
                <a16:creationId xmlns:a16="http://schemas.microsoft.com/office/drawing/2014/main" id="{D1E8A828-B6D7-4449-B02D-301DF051012F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81404" y="3173506"/>
            <a:ext cx="303030" cy="1897956"/>
          </a:xfrm>
          <a:prstGeom prst="rect">
            <a:avLst/>
          </a:prstGeom>
        </p:spPr>
        <p:txBody>
          <a:bodyPr vert="eaVert"/>
          <a:lstStyle>
            <a:lvl1pPr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Nummer</a:t>
            </a:r>
          </a:p>
        </p:txBody>
      </p:sp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7599E8AF-2A40-0C40-B5BE-E0B0708934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1250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ertikaler Textplatzhalter 5">
            <a:extLst>
              <a:ext uri="{FF2B5EF4-FFF2-40B4-BE49-F238E27FC236}">
                <a16:creationId xmlns:a16="http://schemas.microsoft.com/office/drawing/2014/main" id="{2B061FA8-4E50-1443-B433-83AA5254AC42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81404" y="3173506"/>
            <a:ext cx="303030" cy="1897956"/>
          </a:xfrm>
          <a:prstGeom prst="rect">
            <a:avLst/>
          </a:prstGeom>
        </p:spPr>
        <p:txBody>
          <a:bodyPr vert="eaVert"/>
          <a:lstStyle>
            <a:lvl1pPr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Nummer</a:t>
            </a:r>
          </a:p>
        </p:txBody>
      </p:sp>
      <p:sp>
        <p:nvSpPr>
          <p:cNvPr id="3" name="Foliennummernplatzhalter 3">
            <a:extLst>
              <a:ext uri="{FF2B5EF4-FFF2-40B4-BE49-F238E27FC236}">
                <a16:creationId xmlns:a16="http://schemas.microsoft.com/office/drawing/2014/main" id="{3327C1B7-0C81-3242-AE1B-41077113B1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3536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>
          <a:xfrm>
            <a:off x="1785342" y="2160000"/>
            <a:ext cx="6700952" cy="15357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700"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5" name="Vertikaler Textplatzhalter 5">
            <a:extLst>
              <a:ext uri="{FF2B5EF4-FFF2-40B4-BE49-F238E27FC236}">
                <a16:creationId xmlns:a16="http://schemas.microsoft.com/office/drawing/2014/main" id="{ACF47326-2A65-2A4E-9B44-96B4E2CAB066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81404" y="3173506"/>
            <a:ext cx="303030" cy="1897956"/>
          </a:xfrm>
          <a:prstGeom prst="rect">
            <a:avLst/>
          </a:prstGeom>
        </p:spPr>
        <p:txBody>
          <a:bodyPr vert="eaVert"/>
          <a:lstStyle>
            <a:lvl1pPr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Nummer</a:t>
            </a:r>
          </a:p>
        </p:txBody>
      </p:sp>
      <p:sp>
        <p:nvSpPr>
          <p:cNvPr id="6" name="Foliennummernplatzhalter 3">
            <a:extLst>
              <a:ext uri="{FF2B5EF4-FFF2-40B4-BE49-F238E27FC236}">
                <a16:creationId xmlns:a16="http://schemas.microsoft.com/office/drawing/2014/main" id="{5CF11DD0-9B79-214B-879B-9A8619C4A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3815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785342" y="2160000"/>
            <a:ext cx="6700952" cy="15357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700"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6" name="Vertikaler Textplatzhalter 5">
            <a:extLst>
              <a:ext uri="{FF2B5EF4-FFF2-40B4-BE49-F238E27FC236}">
                <a16:creationId xmlns:a16="http://schemas.microsoft.com/office/drawing/2014/main" id="{59E67DD1-C477-3C42-A707-7C9742C47DBD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81404" y="3173506"/>
            <a:ext cx="303030" cy="1897956"/>
          </a:xfrm>
          <a:prstGeom prst="rect">
            <a:avLst/>
          </a:prstGeom>
        </p:spPr>
        <p:txBody>
          <a:bodyPr vert="eaVert"/>
          <a:lstStyle>
            <a:lvl1pPr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Nummer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6AFF2E5-C72E-1C4E-AF9F-ED3D7C7A00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0917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5" name="Vertikaler Textplatzhalter 5">
            <a:extLst>
              <a:ext uri="{FF2B5EF4-FFF2-40B4-BE49-F238E27FC236}">
                <a16:creationId xmlns:a16="http://schemas.microsoft.com/office/drawing/2014/main" id="{9A493F3F-D7F5-034D-B1A0-F70ACF3BA911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81404" y="3173506"/>
            <a:ext cx="303030" cy="1897956"/>
          </a:xfrm>
          <a:prstGeom prst="rect">
            <a:avLst/>
          </a:prstGeom>
        </p:spPr>
        <p:txBody>
          <a:bodyPr vert="eaVert"/>
          <a:lstStyle>
            <a:lvl1pPr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Nummer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F5FDAE5-A5A7-344E-A5EA-30C89BB630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5938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1590" y="301228"/>
            <a:ext cx="1489075" cy="4842272"/>
          </a:xfrm>
          <a:prstGeom prst="rect">
            <a:avLst/>
          </a:prstGeom>
          <a:solidFill>
            <a:schemeClr val="accent4">
              <a:alpha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/>
              <a:t> </a:t>
            </a:r>
          </a:p>
        </p:txBody>
      </p:sp>
      <p:sp>
        <p:nvSpPr>
          <p:cNvPr id="5" name="Rechteck 4"/>
          <p:cNvSpPr/>
          <p:nvPr userDrawn="1"/>
        </p:nvSpPr>
        <p:spPr>
          <a:xfrm>
            <a:off x="1590" y="2"/>
            <a:ext cx="1489075" cy="330994"/>
          </a:xfrm>
          <a:prstGeom prst="rect">
            <a:avLst/>
          </a:prstGeom>
          <a:solidFill>
            <a:schemeClr val="accent1">
              <a:shade val="51000"/>
              <a:satMod val="1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/>
              <a:t> </a:t>
            </a:r>
          </a:p>
        </p:txBody>
      </p:sp>
      <p:sp>
        <p:nvSpPr>
          <p:cNvPr id="7" name="Rechteck 6"/>
          <p:cNvSpPr/>
          <p:nvPr userDrawn="1"/>
        </p:nvSpPr>
        <p:spPr>
          <a:xfrm>
            <a:off x="1522415" y="2"/>
            <a:ext cx="7621587" cy="33099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/>
              <a:t>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0702" y="1087041"/>
            <a:ext cx="7038975" cy="3613547"/>
          </a:xfrm>
          <a:prstGeom prst="rect">
            <a:avLst/>
          </a:prstGeom>
        </p:spPr>
        <p:txBody>
          <a:bodyPr/>
          <a:lstStyle>
            <a:lvl1pPr marL="200025" indent="-200025">
              <a:lnSpc>
                <a:spcPts val="1800"/>
              </a:lnSpc>
              <a:spcBef>
                <a:spcPts val="900"/>
              </a:spcBef>
              <a:buClr>
                <a:schemeClr val="accent2"/>
              </a:buClr>
              <a:defRPr sz="1650">
                <a:solidFill>
                  <a:srgbClr val="666565"/>
                </a:solidFill>
              </a:defRPr>
            </a:lvl1pPr>
            <a:lvl2pPr marL="333375" indent="-133350">
              <a:lnSpc>
                <a:spcPts val="1800"/>
              </a:lnSpc>
              <a:buClr>
                <a:schemeClr val="accent2"/>
              </a:buClr>
              <a:buFont typeface="Symbol" charset="2"/>
              <a:buChar char="-"/>
              <a:defRPr sz="1500">
                <a:solidFill>
                  <a:srgbClr val="666565"/>
                </a:solidFill>
              </a:defRPr>
            </a:lvl2pPr>
            <a:lvl3pPr marL="472679" indent="-139304">
              <a:lnSpc>
                <a:spcPts val="1800"/>
              </a:lnSpc>
              <a:buClr>
                <a:schemeClr val="accent2"/>
              </a:buClr>
              <a:defRPr sz="1500">
                <a:solidFill>
                  <a:srgbClr val="666565"/>
                </a:solidFill>
              </a:defRPr>
            </a:lvl3pPr>
            <a:lvl4pPr marL="606029" indent="-133350">
              <a:lnSpc>
                <a:spcPts val="1800"/>
              </a:lnSpc>
              <a:defRPr sz="1500">
                <a:solidFill>
                  <a:srgbClr val="666565"/>
                </a:solidFill>
              </a:defRPr>
            </a:lvl4pPr>
            <a:lvl5pPr marL="739379" indent="-133350">
              <a:lnSpc>
                <a:spcPts val="1800"/>
              </a:lnSpc>
              <a:defRPr sz="1500">
                <a:solidFill>
                  <a:srgbClr val="666565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 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Titel 1"/>
          <p:cNvSpPr>
            <a:spLocks noGrp="1"/>
          </p:cNvSpPr>
          <p:nvPr>
            <p:ph type="ctrTitle"/>
          </p:nvPr>
        </p:nvSpPr>
        <p:spPr>
          <a:xfrm>
            <a:off x="1785342" y="550456"/>
            <a:ext cx="6700952" cy="49287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025">
                <a:solidFill>
                  <a:srgbClr val="BE002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pic>
        <p:nvPicPr>
          <p:cNvPr id="14" name="Bild 14" descr="Eazy_Claim_unten_RGB.png">
            <a:extLst>
              <a:ext uri="{FF2B5EF4-FFF2-40B4-BE49-F238E27FC236}">
                <a16:creationId xmlns:a16="http://schemas.microsoft.com/office/drawing/2014/main" id="{E0D1D41E-3712-FB4A-B1CC-3E142E4873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4" y="553319"/>
            <a:ext cx="911225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Bild 11" descr="oncology-schriftzug.png">
            <a:extLst>
              <a:ext uri="{FF2B5EF4-FFF2-40B4-BE49-F238E27FC236}">
                <a16:creationId xmlns:a16="http://schemas.microsoft.com/office/drawing/2014/main" id="{54002588-E0F9-1B42-A26E-55E9E994AB2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1" y="-15286"/>
            <a:ext cx="10795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0EE3C39D-C66D-8443-AFCD-A8C668ACBF91}"/>
              </a:ext>
            </a:extLst>
          </p:cNvPr>
          <p:cNvSpPr txBox="1"/>
          <p:nvPr userDrawn="1"/>
        </p:nvSpPr>
        <p:spPr>
          <a:xfrm>
            <a:off x="1485901" y="4927600"/>
            <a:ext cx="76581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675">
                <a:solidFill>
                  <a:srgbClr val="666565"/>
                </a:solidFill>
              </a:rPr>
              <a:t>Die Inhalte dieser Präsentation sind durch die ADKA und Lilly intern freigegeben und dürfen nicht verändert werden.</a:t>
            </a:r>
          </a:p>
          <a:p>
            <a:pPr algn="l"/>
            <a:endParaRPr lang="de-DE" sz="675">
              <a:solidFill>
                <a:srgbClr val="666565"/>
              </a:solidFill>
            </a:endParaRPr>
          </a:p>
        </p:txBody>
      </p:sp>
      <p:sp>
        <p:nvSpPr>
          <p:cNvPr id="12" name="Vertikaler Textplatzhalter 5">
            <a:extLst>
              <a:ext uri="{FF2B5EF4-FFF2-40B4-BE49-F238E27FC236}">
                <a16:creationId xmlns:a16="http://schemas.microsoft.com/office/drawing/2014/main" id="{D240C3E3-45F2-CE46-83C2-55B5CCCA7180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81404" y="3173506"/>
            <a:ext cx="303030" cy="1897956"/>
          </a:xfrm>
          <a:prstGeom prst="rect">
            <a:avLst/>
          </a:prstGeom>
        </p:spPr>
        <p:txBody>
          <a:bodyPr vert="eaVert"/>
          <a:lstStyle>
            <a:lvl1pPr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Nummer</a:t>
            </a:r>
          </a:p>
        </p:txBody>
      </p:sp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B9999E79-6B70-674B-81C9-A757481A70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7179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 userDrawn="1"/>
        </p:nvSpPr>
        <p:spPr>
          <a:xfrm>
            <a:off x="1590" y="301228"/>
            <a:ext cx="1489075" cy="4842272"/>
          </a:xfrm>
          <a:prstGeom prst="rect">
            <a:avLst/>
          </a:prstGeom>
          <a:solidFill>
            <a:schemeClr val="accent4">
              <a:alpha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/>
              <a:t> </a:t>
            </a:r>
          </a:p>
        </p:txBody>
      </p:sp>
      <p:sp>
        <p:nvSpPr>
          <p:cNvPr id="5" name="Rechteck 4"/>
          <p:cNvSpPr/>
          <p:nvPr userDrawn="1"/>
        </p:nvSpPr>
        <p:spPr>
          <a:xfrm>
            <a:off x="1590" y="2"/>
            <a:ext cx="1489075" cy="330994"/>
          </a:xfrm>
          <a:prstGeom prst="rect">
            <a:avLst/>
          </a:prstGeom>
          <a:solidFill>
            <a:schemeClr val="accent1">
              <a:shade val="51000"/>
              <a:satMod val="1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/>
              <a:t> </a:t>
            </a:r>
          </a:p>
        </p:txBody>
      </p:sp>
      <p:sp>
        <p:nvSpPr>
          <p:cNvPr id="7" name="Rechteck 6"/>
          <p:cNvSpPr/>
          <p:nvPr userDrawn="1"/>
        </p:nvSpPr>
        <p:spPr>
          <a:xfrm>
            <a:off x="1522415" y="2"/>
            <a:ext cx="7621587" cy="33099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/>
              <a:t>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0702" y="1087041"/>
            <a:ext cx="7038975" cy="3613547"/>
          </a:xfrm>
          <a:prstGeom prst="rect">
            <a:avLst/>
          </a:prstGeom>
        </p:spPr>
        <p:txBody>
          <a:bodyPr/>
          <a:lstStyle>
            <a:lvl1pPr marL="200025" indent="-200025">
              <a:lnSpc>
                <a:spcPts val="1800"/>
              </a:lnSpc>
              <a:spcBef>
                <a:spcPts val="900"/>
              </a:spcBef>
              <a:buClr>
                <a:schemeClr val="accent2"/>
              </a:buClr>
              <a:defRPr sz="1650">
                <a:solidFill>
                  <a:srgbClr val="666565"/>
                </a:solidFill>
              </a:defRPr>
            </a:lvl1pPr>
            <a:lvl2pPr marL="333375" indent="-133350">
              <a:lnSpc>
                <a:spcPts val="1800"/>
              </a:lnSpc>
              <a:buClr>
                <a:schemeClr val="accent2"/>
              </a:buClr>
              <a:buFont typeface="Symbol" charset="2"/>
              <a:buChar char="-"/>
              <a:defRPr sz="1500">
                <a:solidFill>
                  <a:srgbClr val="666565"/>
                </a:solidFill>
              </a:defRPr>
            </a:lvl2pPr>
            <a:lvl3pPr marL="472679" indent="-139304">
              <a:lnSpc>
                <a:spcPts val="1800"/>
              </a:lnSpc>
              <a:buClr>
                <a:schemeClr val="accent2"/>
              </a:buClr>
              <a:defRPr sz="1500">
                <a:solidFill>
                  <a:srgbClr val="666565"/>
                </a:solidFill>
              </a:defRPr>
            </a:lvl3pPr>
            <a:lvl4pPr marL="606029" indent="-133350">
              <a:lnSpc>
                <a:spcPts val="1800"/>
              </a:lnSpc>
              <a:defRPr sz="1500">
                <a:solidFill>
                  <a:srgbClr val="666565"/>
                </a:solidFill>
              </a:defRPr>
            </a:lvl4pPr>
            <a:lvl5pPr marL="739379" indent="-133350">
              <a:lnSpc>
                <a:spcPts val="1800"/>
              </a:lnSpc>
              <a:defRPr sz="1500">
                <a:solidFill>
                  <a:srgbClr val="666565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 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Titel 1"/>
          <p:cNvSpPr>
            <a:spLocks noGrp="1"/>
          </p:cNvSpPr>
          <p:nvPr>
            <p:ph type="ctrTitle"/>
          </p:nvPr>
        </p:nvSpPr>
        <p:spPr>
          <a:xfrm>
            <a:off x="1785342" y="550456"/>
            <a:ext cx="6700952" cy="49287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 sz="2025">
                <a:solidFill>
                  <a:srgbClr val="BE002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pic>
        <p:nvPicPr>
          <p:cNvPr id="13" name="Bild 14" descr="Eazy_Claim_unten_RGB.png">
            <a:extLst>
              <a:ext uri="{FF2B5EF4-FFF2-40B4-BE49-F238E27FC236}">
                <a16:creationId xmlns:a16="http://schemas.microsoft.com/office/drawing/2014/main" id="{3D612A60-3801-F244-AD5F-2849FC9E7C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4" y="553319"/>
            <a:ext cx="911225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Bild 11" descr="oncology-schriftzug.png">
            <a:extLst>
              <a:ext uri="{FF2B5EF4-FFF2-40B4-BE49-F238E27FC236}">
                <a16:creationId xmlns:a16="http://schemas.microsoft.com/office/drawing/2014/main" id="{ADEC2D94-CA7D-324E-8529-C2B2B9925B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1" y="-15286"/>
            <a:ext cx="10795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2052FA99-25C6-8C47-B3E4-903654ACEE17}"/>
              </a:ext>
            </a:extLst>
          </p:cNvPr>
          <p:cNvSpPr txBox="1"/>
          <p:nvPr userDrawn="1"/>
        </p:nvSpPr>
        <p:spPr>
          <a:xfrm>
            <a:off x="1485901" y="4927600"/>
            <a:ext cx="76581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675">
                <a:solidFill>
                  <a:srgbClr val="666565"/>
                </a:solidFill>
              </a:rPr>
              <a:t>Die Inhalte dieser Präsentation sind durch die ADKA und Lilly intern freigegeben und dürfen nicht verändert werden.</a:t>
            </a:r>
          </a:p>
          <a:p>
            <a:pPr algn="l"/>
            <a:endParaRPr lang="de-DE" sz="675">
              <a:solidFill>
                <a:srgbClr val="666565"/>
              </a:solidFill>
            </a:endParaRPr>
          </a:p>
        </p:txBody>
      </p:sp>
      <p:sp>
        <p:nvSpPr>
          <p:cNvPr id="15" name="Vertikaler Textplatzhalter 5">
            <a:extLst>
              <a:ext uri="{FF2B5EF4-FFF2-40B4-BE49-F238E27FC236}">
                <a16:creationId xmlns:a16="http://schemas.microsoft.com/office/drawing/2014/main" id="{817C6CBA-EB13-8943-B509-511A102647BC}"/>
              </a:ext>
            </a:extLst>
          </p:cNvPr>
          <p:cNvSpPr>
            <a:spLocks noGrp="1"/>
          </p:cNvSpPr>
          <p:nvPr>
            <p:ph type="body" orient="vert" sz="quarter" idx="11" hasCustomPrompt="1"/>
          </p:nvPr>
        </p:nvSpPr>
        <p:spPr>
          <a:xfrm rot="10800000">
            <a:off x="81404" y="3173506"/>
            <a:ext cx="303030" cy="1897956"/>
          </a:xfrm>
          <a:prstGeom prst="rect">
            <a:avLst/>
          </a:prstGeom>
        </p:spPr>
        <p:txBody>
          <a:bodyPr vert="eaVert"/>
          <a:lstStyle>
            <a:lvl1pPr>
              <a:buNone/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e-DE"/>
              <a:t>Nummer</a:t>
            </a:r>
          </a:p>
        </p:txBody>
      </p:sp>
      <p:sp>
        <p:nvSpPr>
          <p:cNvPr id="11" name="Foliennummernplatzhalter 3">
            <a:extLst>
              <a:ext uri="{FF2B5EF4-FFF2-40B4-BE49-F238E27FC236}">
                <a16:creationId xmlns:a16="http://schemas.microsoft.com/office/drawing/2014/main" id="{822983F5-0257-3842-B129-3A85291A6F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9718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1590" y="301228"/>
            <a:ext cx="1489075" cy="4842272"/>
          </a:xfrm>
          <a:prstGeom prst="rect">
            <a:avLst/>
          </a:prstGeom>
          <a:solidFill>
            <a:schemeClr val="accent4">
              <a:alpha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/>
              <a:t> </a:t>
            </a:r>
          </a:p>
        </p:txBody>
      </p:sp>
      <p:sp>
        <p:nvSpPr>
          <p:cNvPr id="10" name="Rechteck 9"/>
          <p:cNvSpPr/>
          <p:nvPr userDrawn="1"/>
        </p:nvSpPr>
        <p:spPr>
          <a:xfrm>
            <a:off x="1590" y="2"/>
            <a:ext cx="1489075" cy="330994"/>
          </a:xfrm>
          <a:prstGeom prst="rect">
            <a:avLst/>
          </a:prstGeom>
          <a:solidFill>
            <a:schemeClr val="accent1">
              <a:shade val="51000"/>
              <a:satMod val="1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/>
              <a:t> </a:t>
            </a:r>
          </a:p>
        </p:txBody>
      </p:sp>
      <p:sp>
        <p:nvSpPr>
          <p:cNvPr id="11" name="Rechteck 10"/>
          <p:cNvSpPr/>
          <p:nvPr userDrawn="1"/>
        </p:nvSpPr>
        <p:spPr>
          <a:xfrm>
            <a:off x="1522415" y="2"/>
            <a:ext cx="7621587" cy="33099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/>
              <a:t> </a:t>
            </a:r>
          </a:p>
        </p:txBody>
      </p:sp>
      <p:pic>
        <p:nvPicPr>
          <p:cNvPr id="14" name="Bild 14" descr="Eazy_Claim_unten_RGB.png">
            <a:extLst>
              <a:ext uri="{FF2B5EF4-FFF2-40B4-BE49-F238E27FC236}">
                <a16:creationId xmlns:a16="http://schemas.microsoft.com/office/drawing/2014/main" id="{A3BC9147-00AE-8548-8879-1DC934F347A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4" y="553319"/>
            <a:ext cx="911225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Bild 11" descr="oncology-schriftzug.png">
            <a:extLst>
              <a:ext uri="{FF2B5EF4-FFF2-40B4-BE49-F238E27FC236}">
                <a16:creationId xmlns:a16="http://schemas.microsoft.com/office/drawing/2014/main" id="{5573DF57-53E6-0C46-ABE0-C26EB2E4680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1" y="-15286"/>
            <a:ext cx="10795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2FA8110F-FA9E-F14D-805C-8A7E8F018765}"/>
              </a:ext>
            </a:extLst>
          </p:cNvPr>
          <p:cNvSpPr txBox="1"/>
          <p:nvPr userDrawn="1"/>
        </p:nvSpPr>
        <p:spPr>
          <a:xfrm>
            <a:off x="1485901" y="4927600"/>
            <a:ext cx="76581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675">
                <a:solidFill>
                  <a:srgbClr val="666565"/>
                </a:solidFill>
              </a:rPr>
              <a:t>Die Inhalte dieser Präsentation sind durch die ADKA und Lilly intern freigegeben und dürfen nicht verändert werden.</a:t>
            </a:r>
          </a:p>
          <a:p>
            <a:pPr algn="l"/>
            <a:endParaRPr lang="de-DE" sz="675">
              <a:solidFill>
                <a:srgbClr val="666565"/>
              </a:solidFill>
            </a:endParaRPr>
          </a:p>
        </p:txBody>
      </p:sp>
      <p:sp>
        <p:nvSpPr>
          <p:cNvPr id="12" name="Foliennummernplatzhalter 3">
            <a:extLst>
              <a:ext uri="{FF2B5EF4-FFF2-40B4-BE49-F238E27FC236}">
                <a16:creationId xmlns:a16="http://schemas.microsoft.com/office/drawing/2014/main" id="{C676AC0C-35C1-A648-9B17-1B0CF6BC75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9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Geneva" pitchFamily="-110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Geneva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Geneva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Geneva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Geneva" pitchFamily="-110" charset="-128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Geneva" pitchFamily="-110" charset="-128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Geneva" charset="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ＭＳ Ｐゴシック" charset="0"/>
          <a:cs typeface="Geneva" charset="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charset="0"/>
          <a:cs typeface="Geneva" charset="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Geneva" charset="0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 userDrawn="1"/>
        </p:nvSpPr>
        <p:spPr>
          <a:xfrm>
            <a:off x="1590" y="301228"/>
            <a:ext cx="1489075" cy="4842272"/>
          </a:xfrm>
          <a:prstGeom prst="rect">
            <a:avLst/>
          </a:prstGeom>
          <a:solidFill>
            <a:schemeClr val="accent4">
              <a:alpha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/>
              <a:t> </a:t>
            </a:r>
          </a:p>
        </p:txBody>
      </p:sp>
      <p:sp>
        <p:nvSpPr>
          <p:cNvPr id="12" name="Rechteck 11"/>
          <p:cNvSpPr/>
          <p:nvPr userDrawn="1"/>
        </p:nvSpPr>
        <p:spPr>
          <a:xfrm>
            <a:off x="1590" y="2"/>
            <a:ext cx="1489075" cy="330994"/>
          </a:xfrm>
          <a:prstGeom prst="rect">
            <a:avLst/>
          </a:prstGeom>
          <a:solidFill>
            <a:schemeClr val="accent1">
              <a:shade val="51000"/>
              <a:satMod val="1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/>
              <a:t> 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1522415" y="2"/>
            <a:ext cx="7621587" cy="33099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/>
              <a:t> </a:t>
            </a:r>
          </a:p>
        </p:txBody>
      </p:sp>
      <p:pic>
        <p:nvPicPr>
          <p:cNvPr id="10" name="Bild 14" descr="Eazy_Claim_unten_RGB.png">
            <a:extLst>
              <a:ext uri="{FF2B5EF4-FFF2-40B4-BE49-F238E27FC236}">
                <a16:creationId xmlns:a16="http://schemas.microsoft.com/office/drawing/2014/main" id="{AEA5D3E1-5C63-F04A-85F4-C059D7490A1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4" y="553319"/>
            <a:ext cx="911225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Bild 11" descr="oncology-schriftzug.png">
            <a:extLst>
              <a:ext uri="{FF2B5EF4-FFF2-40B4-BE49-F238E27FC236}">
                <a16:creationId xmlns:a16="http://schemas.microsoft.com/office/drawing/2014/main" id="{104CCD97-6313-B348-8132-34CEB615A06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1" y="-15286"/>
            <a:ext cx="10795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11A0D1C0-FCC3-6C4E-8F2F-4BB89BBBF882}"/>
              </a:ext>
            </a:extLst>
          </p:cNvPr>
          <p:cNvSpPr txBox="1"/>
          <p:nvPr userDrawn="1"/>
        </p:nvSpPr>
        <p:spPr>
          <a:xfrm>
            <a:off x="1485901" y="4927600"/>
            <a:ext cx="76581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675">
                <a:solidFill>
                  <a:srgbClr val="666565"/>
                </a:solidFill>
              </a:rPr>
              <a:t>Die Inhalte dieser Präsentation sind durch die ADKA und Lilly intern freigegeben und dürfen nicht verändert werden.</a:t>
            </a:r>
          </a:p>
          <a:p>
            <a:pPr algn="l"/>
            <a:endParaRPr lang="de-DE" sz="675">
              <a:solidFill>
                <a:srgbClr val="666565"/>
              </a:solidFill>
            </a:endParaRPr>
          </a:p>
        </p:txBody>
      </p:sp>
      <p:sp>
        <p:nvSpPr>
          <p:cNvPr id="9" name="Foliennummernplatzhalter 3">
            <a:extLst>
              <a:ext uri="{FF2B5EF4-FFF2-40B4-BE49-F238E27FC236}">
                <a16:creationId xmlns:a16="http://schemas.microsoft.com/office/drawing/2014/main" id="{75928051-FB57-E940-86FF-BDAA4A7133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4" r:id="rId1"/>
    <p:sldLayoutId id="2147484065" r:id="rId2"/>
    <p:sldLayoutId id="2147484066" r:id="rId3"/>
    <p:sldLayoutId id="2147484067" r:id="rId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+mj-lt"/>
          <a:ea typeface="ＭＳ Ｐゴシック" charset="0"/>
          <a:cs typeface="Geneva" pitchFamily="-108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Arial" pitchFamily="-108" charset="0"/>
          <a:ea typeface="ＭＳ Ｐゴシック" charset="0"/>
          <a:cs typeface="Geneva" pitchFamily="-10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Arial" pitchFamily="-108" charset="0"/>
          <a:ea typeface="ＭＳ Ｐゴシック" charset="0"/>
          <a:cs typeface="Geneva" pitchFamily="-10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Arial" pitchFamily="-108" charset="0"/>
          <a:ea typeface="ＭＳ Ｐゴシック" charset="0"/>
          <a:cs typeface="Geneva" pitchFamily="-10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Arial" pitchFamily="-108" charset="0"/>
          <a:ea typeface="ＭＳ Ｐゴシック" charset="0"/>
          <a:cs typeface="Geneva" pitchFamily="-108" charset="-128"/>
        </a:defRPr>
      </a:lvl5pPr>
      <a:lvl6pPr marL="342900" algn="l" rtl="0" fontAlgn="base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Arial" pitchFamily="-108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Arial" pitchFamily="-108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Arial" pitchFamily="-108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Arial" pitchFamily="-108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rgbClr val="BE0023"/>
        </a:buClr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  <a:ea typeface="ＭＳ Ｐゴシック" charset="0"/>
          <a:cs typeface="Geneva" pitchFamily="-108" charset="-128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rgbClr val="666565"/>
          </a:solidFill>
          <a:latin typeface="+mn-lt"/>
          <a:ea typeface="ＭＳ Ｐゴシック" charset="0"/>
          <a:cs typeface="Geneva" charset="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rgbClr val="BE0023"/>
        </a:buClr>
        <a:buFont typeface="Wingdings" panose="05000000000000000000" pitchFamily="2" charset="2"/>
        <a:buChar char="§"/>
        <a:defRPr sz="1200">
          <a:solidFill>
            <a:srgbClr val="666565"/>
          </a:solidFill>
          <a:latin typeface="+mn-lt"/>
          <a:ea typeface="ＭＳ Ｐゴシック" charset="0"/>
          <a:cs typeface="Geneva" charset="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050">
          <a:solidFill>
            <a:srgbClr val="666565"/>
          </a:solidFill>
          <a:latin typeface="+mn-lt"/>
          <a:ea typeface="ＭＳ Ｐゴシック" charset="0"/>
          <a:cs typeface="Geneva" charset="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900">
          <a:solidFill>
            <a:srgbClr val="666565"/>
          </a:solidFill>
          <a:latin typeface="+mn-lt"/>
          <a:ea typeface="ＭＳ Ｐゴシック" charset="0"/>
          <a:cs typeface="Geneva" charset="0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900">
          <a:solidFill>
            <a:srgbClr val="666565"/>
          </a:solidFill>
          <a:latin typeface="+mn-lt"/>
          <a:ea typeface="Geneva" pitchFamily="-108" charset="-128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900">
          <a:solidFill>
            <a:srgbClr val="666565"/>
          </a:solidFill>
          <a:latin typeface="+mn-lt"/>
          <a:ea typeface="Geneva" pitchFamily="-108" charset="-128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900">
          <a:solidFill>
            <a:srgbClr val="666565"/>
          </a:solidFill>
          <a:latin typeface="+mn-lt"/>
          <a:ea typeface="Geneva" pitchFamily="-108" charset="-128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900">
          <a:solidFill>
            <a:srgbClr val="666565"/>
          </a:solidFill>
          <a:latin typeface="+mn-lt"/>
          <a:ea typeface="Geneva" pitchFamily="-108" charset="-128"/>
        </a:defRPr>
      </a:lvl9pPr>
    </p:bodyStyle>
    <p:otherStyle>
      <a:defPPr>
        <a:defRPr lang="de-DE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eck 14"/>
          <p:cNvSpPr/>
          <p:nvPr userDrawn="1"/>
        </p:nvSpPr>
        <p:spPr>
          <a:xfrm>
            <a:off x="1590" y="301228"/>
            <a:ext cx="1489075" cy="4842272"/>
          </a:xfrm>
          <a:prstGeom prst="rect">
            <a:avLst/>
          </a:prstGeom>
          <a:solidFill>
            <a:schemeClr val="accent4">
              <a:alpha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/>
              <a:t> </a:t>
            </a:r>
          </a:p>
        </p:txBody>
      </p:sp>
      <p:sp>
        <p:nvSpPr>
          <p:cNvPr id="11" name="Rechteck 10"/>
          <p:cNvSpPr/>
          <p:nvPr userDrawn="1"/>
        </p:nvSpPr>
        <p:spPr>
          <a:xfrm>
            <a:off x="1590" y="2"/>
            <a:ext cx="1489075" cy="330994"/>
          </a:xfrm>
          <a:prstGeom prst="rect">
            <a:avLst/>
          </a:prstGeom>
          <a:solidFill>
            <a:schemeClr val="accent1">
              <a:shade val="51000"/>
              <a:satMod val="1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/>
              <a:t> </a:t>
            </a:r>
          </a:p>
        </p:txBody>
      </p:sp>
      <p:sp>
        <p:nvSpPr>
          <p:cNvPr id="12" name="Rechteck 11"/>
          <p:cNvSpPr/>
          <p:nvPr userDrawn="1"/>
        </p:nvSpPr>
        <p:spPr>
          <a:xfrm>
            <a:off x="1522415" y="2"/>
            <a:ext cx="7621587" cy="33099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/>
              <a:t> </a:t>
            </a:r>
          </a:p>
        </p:txBody>
      </p:sp>
      <p:pic>
        <p:nvPicPr>
          <p:cNvPr id="13" name="Bild 11" descr="oncology-schriftzug.png">
            <a:extLst>
              <a:ext uri="{FF2B5EF4-FFF2-40B4-BE49-F238E27FC236}">
                <a16:creationId xmlns:a16="http://schemas.microsoft.com/office/drawing/2014/main" id="{9BB28583-DB32-FC4B-A9C3-E09CC276296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1" y="-15286"/>
            <a:ext cx="10795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3765379C-8512-BD4A-AD70-6B62BAE88D8A}"/>
              </a:ext>
            </a:extLst>
          </p:cNvPr>
          <p:cNvSpPr txBox="1"/>
          <p:nvPr userDrawn="1"/>
        </p:nvSpPr>
        <p:spPr>
          <a:xfrm>
            <a:off x="1485901" y="4927600"/>
            <a:ext cx="76581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675">
                <a:solidFill>
                  <a:srgbClr val="666565"/>
                </a:solidFill>
              </a:rPr>
              <a:t>Die Inhalte dieser Präsentation sind durch die ADKA und Lilly intern freigegeben und dürfen nicht verändert werden.</a:t>
            </a:r>
          </a:p>
          <a:p>
            <a:pPr algn="l"/>
            <a:endParaRPr lang="de-DE" sz="675">
              <a:solidFill>
                <a:srgbClr val="666565"/>
              </a:solidFill>
            </a:endParaRPr>
          </a:p>
        </p:txBody>
      </p:sp>
      <p:sp>
        <p:nvSpPr>
          <p:cNvPr id="8" name="Foliennummernplatzhalter 3">
            <a:extLst>
              <a:ext uri="{FF2B5EF4-FFF2-40B4-BE49-F238E27FC236}">
                <a16:creationId xmlns:a16="http://schemas.microsoft.com/office/drawing/2014/main" id="{936F915A-979F-EA4C-9A31-765176400C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8" r:id="rId1"/>
    <p:sldLayoutId id="2147484070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Geneva" pitchFamily="-106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Geneva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Geneva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Geneva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  <a:ea typeface="ＭＳ Ｐゴシック" charset="0"/>
          <a:cs typeface="Geneva" pitchFamily="-106" charset="-128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Geneva" pitchFamily="-106" charset="-128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ＭＳ Ｐゴシック" charset="0"/>
          <a:cs typeface="Geneva" charset="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ＭＳ Ｐゴシック" charset="0"/>
          <a:cs typeface="Geneva" charset="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ＭＳ Ｐゴシック" charset="0"/>
          <a:cs typeface="Geneva" charset="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Geneva" charset="0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1590" y="301228"/>
            <a:ext cx="1489075" cy="4842272"/>
          </a:xfrm>
          <a:prstGeom prst="rect">
            <a:avLst/>
          </a:prstGeom>
          <a:solidFill>
            <a:schemeClr val="accent4">
              <a:alpha val="3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/>
              <a:t> </a:t>
            </a:r>
          </a:p>
        </p:txBody>
      </p:sp>
      <p:sp>
        <p:nvSpPr>
          <p:cNvPr id="11" name="Rechteck 10"/>
          <p:cNvSpPr/>
          <p:nvPr userDrawn="1"/>
        </p:nvSpPr>
        <p:spPr>
          <a:xfrm>
            <a:off x="1590" y="2"/>
            <a:ext cx="1489075" cy="330994"/>
          </a:xfrm>
          <a:prstGeom prst="rect">
            <a:avLst/>
          </a:prstGeom>
          <a:solidFill>
            <a:schemeClr val="accent1">
              <a:shade val="51000"/>
              <a:satMod val="1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/>
              <a:t> </a:t>
            </a:r>
          </a:p>
        </p:txBody>
      </p:sp>
      <p:sp>
        <p:nvSpPr>
          <p:cNvPr id="12" name="Rechteck 11"/>
          <p:cNvSpPr/>
          <p:nvPr userDrawn="1"/>
        </p:nvSpPr>
        <p:spPr>
          <a:xfrm>
            <a:off x="1522415" y="2"/>
            <a:ext cx="7621587" cy="330994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de-DE"/>
              <a:t> </a:t>
            </a:r>
          </a:p>
        </p:txBody>
      </p:sp>
      <p:pic>
        <p:nvPicPr>
          <p:cNvPr id="10" name="Bild 14" descr="Eazy_Claim_unten_RGB.png">
            <a:extLst>
              <a:ext uri="{FF2B5EF4-FFF2-40B4-BE49-F238E27FC236}">
                <a16:creationId xmlns:a16="http://schemas.microsoft.com/office/drawing/2014/main" id="{07AEEA66-AED0-984B-848C-947FDC3A0FC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314" y="553319"/>
            <a:ext cx="911225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Bild 11" descr="oncology-schriftzug.png">
            <a:extLst>
              <a:ext uri="{FF2B5EF4-FFF2-40B4-BE49-F238E27FC236}">
                <a16:creationId xmlns:a16="http://schemas.microsoft.com/office/drawing/2014/main" id="{BE297A3A-937B-EC44-9203-B515E0FE81E5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1" y="-15286"/>
            <a:ext cx="10795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51B03D35-7DBF-1042-BFB9-FDBD62C24910}"/>
              </a:ext>
            </a:extLst>
          </p:cNvPr>
          <p:cNvSpPr txBox="1"/>
          <p:nvPr userDrawn="1"/>
        </p:nvSpPr>
        <p:spPr>
          <a:xfrm>
            <a:off x="1485901" y="4927600"/>
            <a:ext cx="76581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675">
                <a:solidFill>
                  <a:srgbClr val="666565"/>
                </a:solidFill>
              </a:rPr>
              <a:t>Die Inhalte dieser Präsentation sind durch die ADKA und Lilly intern freigegeben und dürfen nicht verändert werden.</a:t>
            </a:r>
          </a:p>
          <a:p>
            <a:pPr algn="l"/>
            <a:endParaRPr lang="de-DE" sz="675">
              <a:solidFill>
                <a:srgbClr val="666565"/>
              </a:solidFill>
            </a:endParaRPr>
          </a:p>
        </p:txBody>
      </p:sp>
      <p:sp>
        <p:nvSpPr>
          <p:cNvPr id="13" name="Foliennummernplatzhalter 3">
            <a:extLst>
              <a:ext uri="{FF2B5EF4-FFF2-40B4-BE49-F238E27FC236}">
                <a16:creationId xmlns:a16="http://schemas.microsoft.com/office/drawing/2014/main" id="{283D4034-B07E-4B4B-B6A9-893B7E587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1581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74" r:id="rId2"/>
    <p:sldLayoutId id="2147484075" r:id="rId3"/>
    <p:sldLayoutId id="2147484076" r:id="rId4"/>
    <p:sldLayoutId id="2147484077" r:id="rId5"/>
    <p:sldLayoutId id="2147484078" r:id="rId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+mj-lt"/>
          <a:ea typeface="ＭＳ Ｐゴシック" charset="0"/>
          <a:cs typeface="Geneva" pitchFamily="-108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Arial" pitchFamily="-108" charset="0"/>
          <a:ea typeface="ＭＳ Ｐゴシック" charset="0"/>
          <a:cs typeface="Geneva" pitchFamily="-10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Arial" pitchFamily="-108" charset="0"/>
          <a:ea typeface="ＭＳ Ｐゴシック" charset="0"/>
          <a:cs typeface="Geneva" pitchFamily="-10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Arial" pitchFamily="-108" charset="0"/>
          <a:ea typeface="ＭＳ Ｐゴシック" charset="0"/>
          <a:cs typeface="Geneva" pitchFamily="-10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Arial" pitchFamily="-108" charset="0"/>
          <a:ea typeface="ＭＳ Ｐゴシック" charset="0"/>
          <a:cs typeface="Geneva" pitchFamily="-108" charset="-128"/>
        </a:defRPr>
      </a:lvl5pPr>
      <a:lvl6pPr marL="342900" algn="l" rtl="0" fontAlgn="base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Arial" pitchFamily="-108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Arial" pitchFamily="-108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Arial" pitchFamily="-108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1800">
          <a:solidFill>
            <a:srgbClr val="BE0023"/>
          </a:solidFill>
          <a:latin typeface="Arial" pitchFamily="-108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rgbClr val="BE0023"/>
        </a:buClr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  <a:ea typeface="ＭＳ Ｐゴシック" charset="0"/>
          <a:cs typeface="Geneva" pitchFamily="-108" charset="-128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rgbClr val="666565"/>
          </a:solidFill>
          <a:latin typeface="+mn-lt"/>
          <a:ea typeface="ＭＳ Ｐゴシック" charset="0"/>
          <a:cs typeface="Geneva" charset="0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rgbClr val="BE0023"/>
        </a:buClr>
        <a:buFont typeface="Wingdings" panose="05000000000000000000" pitchFamily="2" charset="2"/>
        <a:buChar char="§"/>
        <a:defRPr sz="1200">
          <a:solidFill>
            <a:srgbClr val="666565"/>
          </a:solidFill>
          <a:latin typeface="+mn-lt"/>
          <a:ea typeface="ＭＳ Ｐゴシック" charset="0"/>
          <a:cs typeface="Geneva" charset="0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050">
          <a:solidFill>
            <a:srgbClr val="666565"/>
          </a:solidFill>
          <a:latin typeface="+mn-lt"/>
          <a:ea typeface="ＭＳ Ｐゴシック" charset="0"/>
          <a:cs typeface="Geneva" charset="0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900">
          <a:solidFill>
            <a:srgbClr val="666565"/>
          </a:solidFill>
          <a:latin typeface="+mn-lt"/>
          <a:ea typeface="ＭＳ Ｐゴシック" charset="0"/>
          <a:cs typeface="Geneva" charset="0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900">
          <a:solidFill>
            <a:srgbClr val="666565"/>
          </a:solidFill>
          <a:latin typeface="+mn-lt"/>
          <a:ea typeface="Geneva" pitchFamily="-108" charset="-128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900">
          <a:solidFill>
            <a:srgbClr val="666565"/>
          </a:solidFill>
          <a:latin typeface="+mn-lt"/>
          <a:ea typeface="Geneva" pitchFamily="-108" charset="-128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900">
          <a:solidFill>
            <a:srgbClr val="666565"/>
          </a:solidFill>
          <a:latin typeface="+mn-lt"/>
          <a:ea typeface="Geneva" pitchFamily="-108" charset="-128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900">
          <a:solidFill>
            <a:srgbClr val="666565"/>
          </a:solidFill>
          <a:latin typeface="+mn-lt"/>
          <a:ea typeface="Geneva" pitchFamily="-108" charset="-128"/>
        </a:defRPr>
      </a:lvl9pPr>
    </p:bodyStyle>
    <p:otherStyle>
      <a:defPPr>
        <a:defRPr lang="de-DE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Mastertitelformat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200152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Mastertextformat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CF64E1FC-2BDB-DA49-A1FE-745CB22F33A8}"/>
              </a:ext>
            </a:extLst>
          </p:cNvPr>
          <p:cNvSpPr txBox="1"/>
          <p:nvPr userDrawn="1"/>
        </p:nvSpPr>
        <p:spPr>
          <a:xfrm>
            <a:off x="1485901" y="4927600"/>
            <a:ext cx="76581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3429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sz="675">
                <a:solidFill>
                  <a:srgbClr val="666565"/>
                </a:solidFill>
              </a:rPr>
              <a:t>Die Inhalte dieser Präsentation sind durch die ADKA und Lilly intern freigegeben und dürfen nicht verändert werden.</a:t>
            </a:r>
          </a:p>
          <a:p>
            <a:pPr algn="l"/>
            <a:endParaRPr lang="de-DE" sz="675">
              <a:solidFill>
                <a:srgbClr val="666565"/>
              </a:solidFill>
            </a:endParaRPr>
          </a:p>
        </p:txBody>
      </p:sp>
      <p:sp>
        <p:nvSpPr>
          <p:cNvPr id="5" name="Foliennummernplatzhalter 3">
            <a:extLst>
              <a:ext uri="{FF2B5EF4-FFF2-40B4-BE49-F238E27FC236}">
                <a16:creationId xmlns:a16="http://schemas.microsoft.com/office/drawing/2014/main" id="{ADFD5950-E90F-7D4C-9722-CECFAC9895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52271" y="4854082"/>
            <a:ext cx="687689" cy="224375"/>
          </a:xfrm>
          <a:prstGeom prst="rect">
            <a:avLst/>
          </a:prstGeom>
        </p:spPr>
        <p:txBody>
          <a:bodyPr/>
          <a:lstStyle>
            <a:lvl1pPr>
              <a:defRPr sz="800"/>
            </a:lvl1pPr>
          </a:lstStyle>
          <a:p>
            <a:pPr algn="r"/>
            <a:fld id="{D8EB360B-720C-704A-863E-A567E738ABDA}" type="slidenum">
              <a:rPr lang="de-DE" smtClean="0"/>
              <a:pPr algn="r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2638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0" r:id="rId1"/>
    <p:sldLayoutId id="2147484081" r:id="rId2"/>
    <p:sldLayoutId id="2147484082" r:id="rId3"/>
  </p:sldLayoutIdLst>
  <p:hf hdr="0" ftr="0" dt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lang="de-DE" sz="2025" kern="1200">
          <a:solidFill>
            <a:srgbClr val="BE0023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2025">
          <a:solidFill>
            <a:srgbClr val="BE0023"/>
          </a:solidFill>
          <a:latin typeface="Arial" charset="0"/>
          <a:ea typeface="ＭＳ Ｐゴシック" charset="0"/>
          <a:cs typeface="Arial" charset="0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2025">
          <a:solidFill>
            <a:srgbClr val="BE0023"/>
          </a:solidFill>
          <a:latin typeface="Arial" charset="0"/>
          <a:ea typeface="ＭＳ Ｐゴシック" charset="0"/>
          <a:cs typeface="Arial" charset="0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2025">
          <a:solidFill>
            <a:srgbClr val="BE0023"/>
          </a:solidFill>
          <a:latin typeface="Arial" charset="0"/>
          <a:ea typeface="ＭＳ Ｐゴシック" charset="0"/>
          <a:cs typeface="Arial" charset="0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2025">
          <a:solidFill>
            <a:srgbClr val="BE0023"/>
          </a:solidFill>
          <a:latin typeface="Arial" charset="0"/>
          <a:ea typeface="ＭＳ Ｐゴシック" charset="0"/>
          <a:cs typeface="Arial" charset="0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2025">
          <a:solidFill>
            <a:srgbClr val="BE0023"/>
          </a:solidFill>
          <a:latin typeface="Arial" charset="0"/>
          <a:ea typeface="ＭＳ Ｐゴシック" charset="0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2025">
          <a:solidFill>
            <a:srgbClr val="BE0023"/>
          </a:solidFill>
          <a:latin typeface="Arial" charset="0"/>
          <a:ea typeface="ＭＳ Ｐゴシック" charset="0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2025">
          <a:solidFill>
            <a:srgbClr val="BE0023"/>
          </a:solidFill>
          <a:latin typeface="Arial" charset="0"/>
          <a:ea typeface="ＭＳ Ｐゴシック" charset="0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2025">
          <a:solidFill>
            <a:srgbClr val="BE0023"/>
          </a:solidFill>
          <a:latin typeface="Arial" charset="0"/>
          <a:ea typeface="ＭＳ Ｐゴシック" charset="0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lang="de-DE" sz="1650" kern="1200">
          <a:solidFill>
            <a:srgbClr val="666565"/>
          </a:solidFill>
          <a:latin typeface="+mn-lt"/>
          <a:ea typeface="ＭＳ Ｐゴシック" charset="0"/>
          <a:cs typeface="Geneva" pitchFamily="-106" charset="-128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lang="de-DE" sz="1500" kern="1200">
          <a:solidFill>
            <a:srgbClr val="666565"/>
          </a:solidFill>
          <a:latin typeface="+mn-lt"/>
          <a:ea typeface="ＭＳ Ｐゴシック" charset="0"/>
          <a:cs typeface="Geneva" charset="0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lang="de-DE" sz="1500" kern="1200">
          <a:solidFill>
            <a:srgbClr val="666565"/>
          </a:solidFill>
          <a:latin typeface="+mn-lt"/>
          <a:ea typeface="ＭＳ Ｐゴシック" charset="0"/>
          <a:cs typeface="Geneva" charset="0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lang="de-DE" sz="1500" kern="1200">
          <a:solidFill>
            <a:srgbClr val="666565"/>
          </a:solidFill>
          <a:latin typeface="+mn-lt"/>
          <a:ea typeface="ＭＳ Ｐゴシック" charset="0"/>
          <a:cs typeface="Geneva" charset="0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lang="de-DE" sz="1500" kern="1200">
          <a:solidFill>
            <a:srgbClr val="666565"/>
          </a:solidFill>
          <a:latin typeface="+mn-lt"/>
          <a:ea typeface="ＭＳ Ｐゴシック" charset="0"/>
          <a:cs typeface="Geneva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FBA1EA2-2065-4FD3-B2BB-F7C0D18C2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192C7FA-761A-43AA-97C8-4ED1B6DEC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1326C2-7F6C-44FC-9994-9D12EE41EF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D965F-EA62-4F2E-B3F4-499976CE55D1}" type="datetimeFigureOut">
              <a:rPr lang="de-DE" smtClean="0"/>
              <a:t>09.12.2024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1543357-3DF8-4AA2-8AF1-C13A445618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6ED48A-AE04-47FA-B480-68E17FE644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7202C-D53A-4D38-BDE8-DC97C5391D2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1873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nam12.safelinks.protection.outlook.com/?url=https%3A%2F%2Fwww.bgw-online.de%2Fresource%2Fblob%2F22332%2Ffdc5b55f649dd1363504fbffed025ccb%2Fbgw09-20-000-monoklonale-antikoerper-data.pdf&amp;data=05%7C01%7Cschmidt_paul%40lilly.com%7C5a30f20114f64c414a6608dad3d3c343%7C18a59a81eea84c30948ad8824cdc2580%7C0%7C0%7C638055203833569914%7CUnknown%7CTWFpbGZsb3d8eyJWIjoiMC4wLjAwMDAiLCJQIjoiV2luMzIiLCJBTiI6Ik1haWwiLCJXVCI6Mn0%3D%7C3000%7C%7C%7C&amp;sdata=S4qr%2FOwyg6FutTsK33Z1A%2FywpiKSbw8iNB%2BuKuVZ8sE%3D&amp;reserved=0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CA84650-C887-9647-B5D2-A03F51DA7717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PP-ON-DE-0308</a:t>
            </a:r>
          </a:p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FDD52BD-97D5-FF44-972C-BE227D1B5F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1</a:t>
            </a:fld>
            <a:endParaRPr lang="de-DE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FD07A4E3-0798-9943-93A2-CC37D1620468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1785342" y="2160000"/>
            <a:ext cx="6700952" cy="1535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r>
              <a:rPr lang="de-DE" altLang="de-DE">
                <a:ea typeface="ＭＳ Ｐゴシック" panose="020B0600070205080204" pitchFamily="34" charset="-128"/>
              </a:rPr>
              <a:t>Exkurs 2:</a:t>
            </a:r>
            <a:br>
              <a:rPr lang="de-DE" altLang="de-DE">
                <a:ea typeface="ＭＳ Ｐゴシック" panose="020B0600070205080204" pitchFamily="34" charset="-128"/>
              </a:rPr>
            </a:br>
            <a:r>
              <a:rPr lang="de-DE" altLang="de-DE">
                <a:ea typeface="ＭＳ Ｐゴシック" panose="020B0600070205080204" pitchFamily="34" charset="-128"/>
              </a:rPr>
              <a:t>Monoklonale Antikörper (</a:t>
            </a:r>
            <a:r>
              <a:rPr lang="de-DE" altLang="de-DE" err="1">
                <a:ea typeface="ＭＳ Ｐゴシック" panose="020B0600070205080204" pitchFamily="34" charset="-128"/>
              </a:rPr>
              <a:t>mAKs</a:t>
            </a:r>
            <a:r>
              <a:rPr lang="de-DE" altLang="de-DE">
                <a:ea typeface="ＭＳ Ｐゴシック" panose="020B0600070205080204" pitchFamily="34" charset="-128"/>
              </a:rPr>
              <a:t>)</a:t>
            </a:r>
            <a:br>
              <a:rPr lang="de-DE" altLang="de-DE">
                <a:ea typeface="ＭＳ Ｐゴシック" panose="020B0600070205080204" pitchFamily="34" charset="-128"/>
              </a:rPr>
            </a:br>
            <a:r>
              <a:rPr lang="de-DE" altLang="de-DE">
                <a:ea typeface="ＭＳ Ｐゴシック" panose="020B0600070205080204" pitchFamily="34" charset="-128"/>
              </a:rPr>
              <a:t>der ATC-Klasse L01XC</a:t>
            </a:r>
          </a:p>
        </p:txBody>
      </p:sp>
    </p:spTree>
    <p:extLst>
      <p:ext uri="{BB962C8B-B14F-4D97-AF65-F5344CB8AC3E}">
        <p14:creationId xmlns:p14="http://schemas.microsoft.com/office/powerpoint/2010/main" val="2803829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29719E00-6E9F-46EC-9A33-82BBE2C01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altLang="de-DE" sz="1700" b="1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Zubereitung von </a:t>
            </a:r>
            <a:r>
              <a:rPr lang="de-DE" altLang="de-DE" sz="1700" b="1" err="1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mAKs</a:t>
            </a:r>
            <a:endParaRPr lang="de-DE" altLang="de-DE" sz="1700" b="1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de-DE" altLang="de-DE" sz="2400" b="1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Vorgeschriebene Trägerlösung verwenden</a:t>
            </a:r>
          </a:p>
          <a:p>
            <a:pPr marL="714375" lvl="1" indent="-261938">
              <a:buFont typeface="Symbol" pitchFamily="18" charset="2"/>
              <a:buChar char="-"/>
              <a:defRPr/>
            </a:pP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Üblicherweise NaCl 0,9%</a:t>
            </a:r>
          </a:p>
          <a:p>
            <a:pPr marL="714375" lvl="1" indent="-261938">
              <a:buFont typeface="Symbol" pitchFamily="18" charset="2"/>
              <a:buChar char="-"/>
              <a:defRPr/>
            </a:pP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Glukoselösungen meist inkompatibel</a:t>
            </a:r>
          </a:p>
          <a:p>
            <a:pPr marL="266700" lvl="1" indent="0">
              <a:buNone/>
              <a:defRPr/>
            </a:pPr>
            <a:endParaRPr lang="de-DE" altLang="de-DE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Lösungsmittel vorsichtig zum </a:t>
            </a:r>
            <a:r>
              <a:rPr lang="de-DE" altLang="de-DE" err="1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mAK</a:t>
            </a: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zugeben (nur leicht schwenken, nie schütteln, nicht durch „enge“ Kanülen pressen)</a:t>
            </a:r>
          </a:p>
          <a:p>
            <a:pPr marL="714375" lvl="1" indent="-261938">
              <a:buFont typeface="Symbol" pitchFamily="18" charset="2"/>
              <a:buChar char="-"/>
              <a:defRPr/>
            </a:pP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Ansonsten droht starke Proteinaggregation</a:t>
            </a:r>
          </a:p>
          <a:p>
            <a:pPr marL="714375" lvl="1" indent="-261938">
              <a:buFont typeface="Symbol" pitchFamily="18" charset="2"/>
              <a:buChar char="-"/>
              <a:defRPr/>
            </a:pP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Wirkverlust sowie potentielle immunogene Wirkung der Aggregate</a:t>
            </a:r>
          </a:p>
          <a:p>
            <a:pPr marL="0" indent="0">
              <a:buNone/>
            </a:pPr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7AAAE87-133E-4BE9-9EFF-A3B957BEB5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ea typeface="ＭＳ Ｐゴシック" panose="020B0600070205080204" pitchFamily="34" charset="-128"/>
              </a:rPr>
              <a:t>Tipps für den richtigen Umgang mit </a:t>
            </a:r>
            <a:r>
              <a:rPr lang="de-DE" altLang="de-DE" err="1">
                <a:ea typeface="ＭＳ Ｐゴシック" panose="020B0600070205080204" pitchFamily="34" charset="-128"/>
              </a:rPr>
              <a:t>mAKs</a:t>
            </a:r>
            <a:endParaRPr lang="de-DE"/>
          </a:p>
        </p:txBody>
      </p:sp>
      <p:sp>
        <p:nvSpPr>
          <p:cNvPr id="4" name="Vertikaler Textplatzhalter 3">
            <a:extLst>
              <a:ext uri="{FF2B5EF4-FFF2-40B4-BE49-F238E27FC236}">
                <a16:creationId xmlns:a16="http://schemas.microsoft.com/office/drawing/2014/main" id="{7813909B-9707-4DFF-A63F-7E5F271C9DEB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PP-ON-DE-0308</a:t>
            </a:r>
          </a:p>
          <a:p>
            <a:endParaRPr lang="de-DE"/>
          </a:p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24BFAB8-9026-4980-A4EA-BE6809ACC6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578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072CAEC1-8AAE-4027-B525-003817E55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altLang="de-DE" sz="1700" b="1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Transport von </a:t>
            </a:r>
            <a:r>
              <a:rPr lang="de-DE" altLang="de-DE" sz="1700" b="1" err="1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mAKs</a:t>
            </a:r>
            <a:endParaRPr lang="de-DE" altLang="de-DE" sz="1700" b="1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de-DE" altLang="de-DE" sz="2400" b="1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Bitte Fachinformation beachten: Viele </a:t>
            </a:r>
            <a:r>
              <a:rPr lang="de-DE" altLang="de-DE" err="1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mAKs</a:t>
            </a: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mehrere Tage/Wochen auch bei RT haltbar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endParaRPr lang="de-DE" altLang="de-DE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Nicht absichtlich schütteln</a:t>
            </a:r>
          </a:p>
          <a:p>
            <a:pPr marL="714375" lvl="1" indent="-261938">
              <a:buFont typeface="Symbol" pitchFamily="18" charset="2"/>
              <a:buChar char="-"/>
              <a:defRPr/>
            </a:pP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Schüttelintensität eines Transports im Auto oder auf dem Fahrrad ist in der Regel unschädlich</a:t>
            </a:r>
          </a:p>
          <a:p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3C6D73B-5516-4885-A53C-5EFE2810A8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ea typeface="ＭＳ Ｐゴシック" panose="020B0600070205080204" pitchFamily="34" charset="-128"/>
              </a:rPr>
              <a:t>Tipps für den richtigen Umgang mit </a:t>
            </a:r>
            <a:r>
              <a:rPr lang="de-DE" altLang="de-DE" err="1">
                <a:ea typeface="ＭＳ Ｐゴシック" panose="020B0600070205080204" pitchFamily="34" charset="-128"/>
              </a:rPr>
              <a:t>mAKs</a:t>
            </a:r>
            <a:endParaRPr lang="de-DE"/>
          </a:p>
        </p:txBody>
      </p:sp>
      <p:sp>
        <p:nvSpPr>
          <p:cNvPr id="4" name="Vertikaler Textplatzhalter 3">
            <a:extLst>
              <a:ext uri="{FF2B5EF4-FFF2-40B4-BE49-F238E27FC236}">
                <a16:creationId xmlns:a16="http://schemas.microsoft.com/office/drawing/2014/main" id="{B708B023-919B-4515-9A4E-F9DE0160BCB3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PP-ON-DE-0308</a:t>
            </a:r>
          </a:p>
          <a:p>
            <a:endParaRPr lang="de-DE"/>
          </a:p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DB470BC-C133-4324-A2CC-F92D61483C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2381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F5CFCE58-DF2C-45AE-89D4-33B41C58F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r>
              <a:rPr lang="de-DE">
                <a:cs typeface="Arial"/>
              </a:rPr>
              <a:t>Bisher nur in Forschungsprojekten</a:t>
            </a:r>
          </a:p>
          <a:p>
            <a:r>
              <a:rPr lang="de-DE">
                <a:cs typeface="Arial"/>
              </a:rPr>
              <a:t>Messung der externen Belastung</a:t>
            </a:r>
          </a:p>
          <a:p>
            <a:r>
              <a:rPr lang="de-DE">
                <a:cs typeface="Arial"/>
              </a:rPr>
              <a:t>Für die </a:t>
            </a:r>
            <a:r>
              <a:rPr lang="de-DE" err="1">
                <a:cs typeface="Arial"/>
              </a:rPr>
              <a:t>mAKs</a:t>
            </a:r>
            <a:r>
              <a:rPr lang="de-DE">
                <a:cs typeface="Arial"/>
              </a:rPr>
              <a:t> </a:t>
            </a:r>
            <a:r>
              <a:rPr lang="de-DE" err="1">
                <a:cs typeface="Arial"/>
              </a:rPr>
              <a:t>Cetuximab</a:t>
            </a:r>
            <a:r>
              <a:rPr lang="de-DE">
                <a:cs typeface="Arial"/>
              </a:rPr>
              <a:t>, </a:t>
            </a:r>
            <a:r>
              <a:rPr lang="de-DE" err="1">
                <a:cs typeface="Arial"/>
              </a:rPr>
              <a:t>Daratumumab</a:t>
            </a:r>
            <a:r>
              <a:rPr lang="de-DE">
                <a:cs typeface="Arial"/>
              </a:rPr>
              <a:t>, Rituximab und </a:t>
            </a:r>
            <a:r>
              <a:rPr lang="de-DE" err="1">
                <a:cs typeface="Arial"/>
              </a:rPr>
              <a:t>Trastuzumab</a:t>
            </a:r>
            <a:endParaRPr lang="de-DE">
              <a:cs typeface="Arial"/>
            </a:endParaRPr>
          </a:p>
          <a:p>
            <a:r>
              <a:rPr lang="de-DE">
                <a:cs typeface="Arial"/>
              </a:rPr>
              <a:t>Analyse nur nach komplexer Probenvorbereitung und gekühltem Transport der Wischproben</a:t>
            </a:r>
          </a:p>
          <a:p>
            <a:pPr marL="0" indent="0">
              <a:buNone/>
            </a:pPr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D6A258DB-3749-42FB-B9C9-DDC07F6328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Umgebungsmonitoring </a:t>
            </a:r>
            <a:r>
              <a:rPr lang="de-DE" baseline="30000" dirty="0"/>
              <a:t>[7, 12]</a:t>
            </a:r>
          </a:p>
        </p:txBody>
      </p:sp>
      <p:sp>
        <p:nvSpPr>
          <p:cNvPr id="4" name="Vertikaler Textplatzhalter 3">
            <a:extLst>
              <a:ext uri="{FF2B5EF4-FFF2-40B4-BE49-F238E27FC236}">
                <a16:creationId xmlns:a16="http://schemas.microsoft.com/office/drawing/2014/main" id="{45710E84-BF99-4CCF-83FE-8AB1B36D8F8C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PP-ON-DE-0308</a:t>
            </a:r>
          </a:p>
          <a:p>
            <a:endParaRPr lang="de-DE"/>
          </a:p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8DBF635-D77A-4BDA-930D-966FF4D5AC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5572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14B7F09D-A451-48F5-8C74-FA87B423E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0702" y="1087041"/>
            <a:ext cx="7038975" cy="3827859"/>
          </a:xfrm>
        </p:spPr>
        <p:txBody>
          <a:bodyPr lIns="91440" tIns="45720" rIns="91440" bIns="45720" anchor="t"/>
          <a:lstStyle/>
          <a:p>
            <a:pPr marL="381000" indent="-381000" eaLnBrk="1" hangingPunct="1">
              <a:lnSpc>
                <a:spcPct val="100000"/>
              </a:lnSpc>
              <a:spcBef>
                <a:spcPct val="50000"/>
              </a:spcBef>
              <a:buClr>
                <a:srgbClr val="D11242"/>
              </a:buClr>
              <a:buSzPct val="85000"/>
              <a:buFont typeface="+mj-lt"/>
              <a:buAutoNum type="arabicPeriod"/>
            </a:pPr>
            <a:r>
              <a:rPr lang="de-DE" altLang="de-DE" sz="900">
                <a:latin typeface="+mj-lt"/>
                <a:ea typeface="ＭＳ Ｐゴシック"/>
                <a:cs typeface="Arial"/>
              </a:rPr>
              <a:t>Hal</a:t>
            </a:r>
            <a:r>
              <a:rPr lang="en-US" altLang="de-DE" sz="900" err="1">
                <a:latin typeface="+mj-lt"/>
                <a:ea typeface="ＭＳ Ｐゴシック"/>
                <a:cs typeface="Arial"/>
              </a:rPr>
              <a:t>sen</a:t>
            </a:r>
            <a:r>
              <a:rPr lang="en-US" altLang="de-DE" sz="900">
                <a:latin typeface="+mj-lt"/>
                <a:ea typeface="ＭＳ Ｐゴシック"/>
                <a:cs typeface="Arial"/>
              </a:rPr>
              <a:t> G et al. 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Gefährdungsbeurteilung monoklonaler Antikörper der ATC-Klasse L01XC. </a:t>
            </a:r>
            <a:r>
              <a:rPr lang="de-DE" altLang="de-DE" sz="900" err="1">
                <a:latin typeface="+mj-lt"/>
                <a:ea typeface="ＭＳ Ｐゴシック"/>
                <a:cs typeface="Arial"/>
              </a:rPr>
              <a:t>Krankenhauspharm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 2009;30:441-53.</a:t>
            </a:r>
            <a:endParaRPr lang="en-US">
              <a:latin typeface="+mj-lt"/>
              <a:cs typeface="Arial"/>
            </a:endParaRPr>
          </a:p>
          <a:p>
            <a:pPr marL="381000" indent="-381000">
              <a:lnSpc>
                <a:spcPct val="100000"/>
              </a:lnSpc>
              <a:spcBef>
                <a:spcPct val="50000"/>
              </a:spcBef>
              <a:buClr>
                <a:srgbClr val="D11242"/>
              </a:buClr>
              <a:buSzPct val="85000"/>
              <a:buAutoNum type="arabicPeriod"/>
            </a:pPr>
            <a:r>
              <a:rPr lang="de-DE" altLang="de-DE" sz="900">
                <a:latin typeface="+mj-lt"/>
                <a:ea typeface="ＭＳ Ｐゴシック"/>
                <a:cs typeface="Arial"/>
              </a:rPr>
              <a:t>Halsen G et al. </a:t>
            </a:r>
            <a:r>
              <a:rPr lang="de-DE" altLang="de-DE" sz="900" err="1">
                <a:latin typeface="+mj-lt"/>
                <a:ea typeface="ＭＳ Ｐゴシック"/>
                <a:cs typeface="Arial"/>
              </a:rPr>
              <a:t>Assessing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 </a:t>
            </a:r>
            <a:r>
              <a:rPr lang="de-DE" altLang="de-DE" sz="900" err="1">
                <a:latin typeface="+mj-lt"/>
                <a:ea typeface="ＭＳ Ｐゴシック"/>
                <a:cs typeface="Arial"/>
              </a:rPr>
              <a:t>the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 </a:t>
            </a:r>
            <a:r>
              <a:rPr lang="de-DE" altLang="de-DE" sz="900" err="1">
                <a:latin typeface="+mj-lt"/>
                <a:ea typeface="ＭＳ Ｐゴシック"/>
                <a:cs typeface="Arial"/>
              </a:rPr>
              <a:t>risk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 </a:t>
            </a:r>
            <a:r>
              <a:rPr lang="de-DE" altLang="de-DE" sz="900" err="1">
                <a:latin typeface="+mj-lt"/>
                <a:ea typeface="ＭＳ Ｐゴシック"/>
                <a:cs typeface="Arial"/>
              </a:rPr>
              <a:t>to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 </a:t>
            </a:r>
            <a:r>
              <a:rPr lang="de-DE" altLang="de-DE" sz="900" err="1">
                <a:latin typeface="+mj-lt"/>
                <a:ea typeface="ＭＳ Ｐゴシック"/>
                <a:cs typeface="Arial"/>
              </a:rPr>
              <a:t>health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 care </a:t>
            </a:r>
            <a:r>
              <a:rPr lang="de-DE" altLang="de-DE" sz="900" err="1">
                <a:latin typeface="+mj-lt"/>
                <a:ea typeface="ＭＳ Ｐゴシック"/>
                <a:cs typeface="Arial"/>
              </a:rPr>
              <a:t>staff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 </a:t>
            </a:r>
            <a:r>
              <a:rPr lang="de-DE" altLang="de-DE" sz="900" err="1">
                <a:latin typeface="+mj-lt"/>
                <a:ea typeface="ＭＳ Ｐゴシック"/>
                <a:cs typeface="Arial"/>
              </a:rPr>
              <a:t>from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 </a:t>
            </a:r>
            <a:r>
              <a:rPr lang="de-DE" altLang="de-DE" sz="900" err="1">
                <a:latin typeface="+mj-lt"/>
                <a:ea typeface="ＭＳ Ｐゴシック"/>
                <a:cs typeface="Arial"/>
              </a:rPr>
              <a:t>long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-term </a:t>
            </a:r>
            <a:r>
              <a:rPr lang="de-DE" altLang="de-DE" sz="900" err="1">
                <a:latin typeface="+mj-lt"/>
                <a:ea typeface="ＭＳ Ｐゴシック"/>
                <a:cs typeface="Arial"/>
              </a:rPr>
              <a:t>exposure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 </a:t>
            </a:r>
            <a:r>
              <a:rPr lang="de-DE" altLang="de-DE" sz="900" err="1">
                <a:latin typeface="+mj-lt"/>
                <a:ea typeface="ＭＳ Ｐゴシック"/>
                <a:cs typeface="Arial"/>
              </a:rPr>
              <a:t>to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 </a:t>
            </a:r>
            <a:r>
              <a:rPr lang="de-DE" altLang="de-DE" sz="900" err="1">
                <a:latin typeface="+mj-lt"/>
                <a:ea typeface="ＭＳ Ｐゴシック"/>
                <a:cs typeface="Arial"/>
              </a:rPr>
              <a:t>anticancer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 </a:t>
            </a:r>
            <a:r>
              <a:rPr lang="de-DE" altLang="de-DE" sz="900" err="1">
                <a:latin typeface="+mj-lt"/>
                <a:ea typeface="ＭＳ Ｐゴシック"/>
                <a:cs typeface="Arial"/>
              </a:rPr>
              <a:t>drugs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 – </a:t>
            </a:r>
            <a:r>
              <a:rPr lang="de-DE" altLang="de-DE" sz="900" err="1">
                <a:latin typeface="+mj-lt"/>
                <a:ea typeface="ＭＳ Ｐゴシック"/>
                <a:cs typeface="Arial"/>
              </a:rPr>
              <a:t>the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 </a:t>
            </a:r>
            <a:r>
              <a:rPr lang="de-DE" altLang="de-DE" sz="900" err="1">
                <a:latin typeface="+mj-lt"/>
                <a:ea typeface="ＭＳ Ｐゴシック"/>
                <a:cs typeface="Arial"/>
              </a:rPr>
              <a:t>case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 </a:t>
            </a:r>
            <a:r>
              <a:rPr lang="de-DE" altLang="de-DE" sz="900" err="1">
                <a:latin typeface="+mj-lt"/>
                <a:ea typeface="ＭＳ Ｐゴシック"/>
                <a:cs typeface="Arial"/>
              </a:rPr>
              <a:t>of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 </a:t>
            </a:r>
            <a:r>
              <a:rPr lang="de-DE" altLang="de-DE" sz="900" err="1">
                <a:latin typeface="+mj-lt"/>
                <a:ea typeface="ＭＳ Ｐゴシック"/>
                <a:cs typeface="Arial"/>
              </a:rPr>
              <a:t>monoclonal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 </a:t>
            </a:r>
            <a:r>
              <a:rPr lang="de-DE" altLang="de-DE" sz="900" err="1">
                <a:latin typeface="+mj-lt"/>
                <a:ea typeface="ＭＳ Ｐゴシック"/>
                <a:cs typeface="Arial"/>
              </a:rPr>
              <a:t>antibodies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. J </a:t>
            </a:r>
            <a:r>
              <a:rPr lang="de-DE" altLang="de-DE" sz="900" err="1">
                <a:latin typeface="+mj-lt"/>
                <a:ea typeface="ＭＳ Ｐゴシック"/>
                <a:cs typeface="Arial"/>
              </a:rPr>
              <a:t>Oncol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 </a:t>
            </a:r>
            <a:r>
              <a:rPr lang="de-DE" altLang="de-DE" sz="900" err="1">
                <a:latin typeface="+mj-lt"/>
                <a:ea typeface="ＭＳ Ｐゴシック"/>
                <a:cs typeface="Arial"/>
              </a:rPr>
              <a:t>Pharm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 </a:t>
            </a:r>
            <a:r>
              <a:rPr lang="de-DE" altLang="de-DE" sz="900" err="1">
                <a:latin typeface="+mj-lt"/>
                <a:ea typeface="ＭＳ Ｐゴシック"/>
                <a:cs typeface="Arial"/>
              </a:rPr>
              <a:t>Pract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. 2011 Mar;17(1):68-80. </a:t>
            </a:r>
            <a:endParaRPr lang="en-US"/>
          </a:p>
          <a:p>
            <a:pPr marL="381000" indent="-381000">
              <a:lnSpc>
                <a:spcPct val="100000"/>
              </a:lnSpc>
              <a:spcBef>
                <a:spcPct val="50000"/>
              </a:spcBef>
              <a:buClr>
                <a:srgbClr val="D11242"/>
              </a:buClr>
              <a:buSzPct val="85000"/>
              <a:buAutoNum type="arabicPeriod"/>
            </a:pPr>
            <a:r>
              <a:rPr lang="de-DE" altLang="de-DE" sz="900">
                <a:latin typeface="+mj-lt"/>
                <a:ea typeface="ＭＳ Ｐゴシック"/>
                <a:cs typeface="Arial"/>
              </a:rPr>
              <a:t>Bewertung monoklonaler Antikörper zum Schutz Beschäftigter. Online veröffentlicht unter: </a:t>
            </a:r>
            <a:r>
              <a:rPr lang="de-DE" sz="900">
                <a:latin typeface="+mj-lt"/>
                <a:ea typeface="ＭＳ Ｐゴシック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https://www.bgw-online.de/resource/blob/22332/fdc5b55f649dd1363504fbffed025ccb/bgw09-20-000-monoklonale-antikoerper-data.pdf</a:t>
            </a:r>
            <a:r>
              <a:rPr lang="de-DE" sz="900">
                <a:latin typeface="+mj-lt"/>
                <a:ea typeface="ＭＳ Ｐゴシック"/>
                <a:cs typeface="Arial"/>
              </a:rPr>
              <a:t> </a:t>
            </a:r>
          </a:p>
          <a:p>
            <a:pPr marL="381000" indent="-381000">
              <a:lnSpc>
                <a:spcPct val="100000"/>
              </a:lnSpc>
              <a:spcBef>
                <a:spcPct val="50000"/>
              </a:spcBef>
              <a:buClr>
                <a:srgbClr val="D11242"/>
              </a:buClr>
              <a:buSzPct val="85000"/>
              <a:buAutoNum type="arabicPeriod"/>
            </a:pPr>
            <a:r>
              <a:rPr lang="de-DE" altLang="de-DE" sz="900">
                <a:latin typeface="+mj-lt"/>
                <a:ea typeface="ＭＳ Ｐゴシック"/>
                <a:cs typeface="Arial"/>
              </a:rPr>
              <a:t>Langford S et al. </a:t>
            </a:r>
            <a:r>
              <a:rPr lang="de-DE" altLang="de-DE" sz="900" err="1">
                <a:latin typeface="+mj-lt"/>
                <a:ea typeface="ＭＳ Ｐゴシック"/>
                <a:cs typeface="Arial"/>
              </a:rPr>
              <a:t>Assessing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 </a:t>
            </a:r>
            <a:r>
              <a:rPr lang="de-DE" altLang="de-DE" sz="900" err="1">
                <a:latin typeface="+mj-lt"/>
                <a:ea typeface="ＭＳ Ｐゴシック"/>
                <a:cs typeface="Arial"/>
              </a:rPr>
              <a:t>the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 </a:t>
            </a:r>
            <a:r>
              <a:rPr lang="de-DE" altLang="de-DE" sz="900" err="1">
                <a:latin typeface="+mj-lt"/>
                <a:ea typeface="ＭＳ Ｐゴシック"/>
                <a:cs typeface="Arial"/>
              </a:rPr>
              <a:t>risk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 </a:t>
            </a:r>
            <a:r>
              <a:rPr lang="de-DE" altLang="de-DE" sz="900" err="1">
                <a:latin typeface="+mj-lt"/>
                <a:ea typeface="ＭＳ Ｐゴシック"/>
                <a:cs typeface="Arial"/>
              </a:rPr>
              <a:t>of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 </a:t>
            </a:r>
            <a:r>
              <a:rPr lang="de-DE" altLang="de-DE" sz="900" err="1">
                <a:latin typeface="+mj-lt"/>
                <a:ea typeface="ＭＳ Ｐゴシック"/>
                <a:cs typeface="Arial"/>
              </a:rPr>
              <a:t>handling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 </a:t>
            </a:r>
            <a:r>
              <a:rPr lang="de-DE" altLang="de-DE" sz="900" err="1">
                <a:latin typeface="+mj-lt"/>
                <a:ea typeface="ＭＳ Ｐゴシック"/>
                <a:cs typeface="Arial"/>
              </a:rPr>
              <a:t>monoclonal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 </a:t>
            </a:r>
            <a:r>
              <a:rPr lang="de-DE" altLang="de-DE" sz="900" err="1">
                <a:latin typeface="+mj-lt"/>
                <a:ea typeface="ＭＳ Ｐゴシック"/>
                <a:cs typeface="Arial"/>
              </a:rPr>
              <a:t>antibodies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. Hospital </a:t>
            </a:r>
            <a:r>
              <a:rPr lang="de-DE" altLang="de-DE" sz="900" err="1">
                <a:latin typeface="+mj-lt"/>
                <a:ea typeface="ＭＳ Ｐゴシック"/>
                <a:cs typeface="Arial"/>
              </a:rPr>
              <a:t>Pharmacist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. 2008;15:60-64.</a:t>
            </a:r>
          </a:p>
          <a:p>
            <a:pPr marL="381000" indent="-381000">
              <a:lnSpc>
                <a:spcPct val="100000"/>
              </a:lnSpc>
              <a:spcBef>
                <a:spcPct val="50000"/>
              </a:spcBef>
              <a:buClr>
                <a:srgbClr val="D11242"/>
              </a:buClr>
              <a:buSzPct val="85000"/>
              <a:buAutoNum type="arabicPeriod"/>
            </a:pPr>
            <a:r>
              <a:rPr lang="en-US" altLang="de-DE" sz="900">
                <a:latin typeface="+mj-lt"/>
                <a:ea typeface="ＭＳ Ｐゴシック"/>
                <a:cs typeface="Arial"/>
              </a:rPr>
              <a:t>Kim ST. Low Inhalation Bioavailability of </a:t>
            </a:r>
            <a:r>
              <a:rPr lang="en-US" altLang="de-DE" sz="900" err="1">
                <a:latin typeface="+mj-lt"/>
                <a:ea typeface="ＭＳ Ｐゴシック"/>
                <a:cs typeface="Arial"/>
              </a:rPr>
              <a:t>mABs</a:t>
            </a:r>
            <a:r>
              <a:rPr lang="en-US" altLang="de-DE" sz="900">
                <a:latin typeface="+mj-lt"/>
                <a:ea typeface="ＭＳ Ｐゴシック"/>
                <a:cs typeface="Arial"/>
              </a:rPr>
              <a:t>. 2007.</a:t>
            </a:r>
            <a:endParaRPr lang="en-US">
              <a:latin typeface="+mj-lt"/>
              <a:cs typeface="Arial"/>
            </a:endParaRPr>
          </a:p>
          <a:p>
            <a:pPr marL="381000" indent="-381000">
              <a:lnSpc>
                <a:spcPct val="100000"/>
              </a:lnSpc>
              <a:spcBef>
                <a:spcPct val="50000"/>
              </a:spcBef>
              <a:buClr>
                <a:srgbClr val="D11242"/>
              </a:buClr>
              <a:buSzPct val="85000"/>
              <a:buAutoNum type="arabicPeriod"/>
            </a:pPr>
            <a:r>
              <a:rPr lang="de-DE" altLang="de-DE" sz="900">
                <a:latin typeface="+mj-lt"/>
                <a:ea typeface="ＭＳ Ｐゴシック"/>
                <a:cs typeface="Arial"/>
              </a:rPr>
              <a:t>Ruberg E, Frieß W. Proteinarzneistoffe, sensibel und stressanfällig, </a:t>
            </a:r>
            <a:r>
              <a:rPr lang="de-DE" altLang="de-DE" sz="900" err="1">
                <a:latin typeface="+mj-lt"/>
                <a:ea typeface="ＭＳ Ｐゴシック"/>
                <a:cs typeface="Arial"/>
              </a:rPr>
              <a:t>Pharm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 </a:t>
            </a:r>
            <a:r>
              <a:rPr lang="de-DE" altLang="de-DE" sz="900" err="1">
                <a:latin typeface="+mj-lt"/>
                <a:ea typeface="ＭＳ Ｐゴシック"/>
                <a:cs typeface="Arial"/>
              </a:rPr>
              <a:t>Ztg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. 2011;50:18-25. Online veröffentlicht unter: http://www.pharmazeutische-zeitung.de/index.php?id=40315.</a:t>
            </a:r>
            <a:endParaRPr lang="en-US" sz="900">
              <a:latin typeface="+mj-lt"/>
              <a:ea typeface="ＭＳ Ｐゴシック"/>
              <a:cs typeface="Arial"/>
            </a:endParaRPr>
          </a:p>
          <a:p>
            <a:pPr marL="381000" indent="-381000">
              <a:lnSpc>
                <a:spcPct val="100000"/>
              </a:lnSpc>
              <a:spcBef>
                <a:spcPct val="50000"/>
              </a:spcBef>
              <a:buClr>
                <a:srgbClr val="D11242"/>
              </a:buClr>
              <a:buSzPct val="85000"/>
              <a:buAutoNum type="arabicPeriod"/>
            </a:pPr>
            <a:r>
              <a:rPr lang="de-DE" sz="900">
                <a:latin typeface="+mj-lt"/>
                <a:ea typeface="ＭＳ Ｐゴシック"/>
                <a:cs typeface="Arial"/>
              </a:rPr>
              <a:t>L.M.H. Reinders et al., Anal </a:t>
            </a:r>
            <a:r>
              <a:rPr lang="de-DE" sz="900" err="1">
                <a:latin typeface="+mj-lt"/>
                <a:ea typeface="ＭＳ Ｐゴシック"/>
                <a:cs typeface="Arial"/>
              </a:rPr>
              <a:t>Bioanal</a:t>
            </a:r>
            <a:r>
              <a:rPr lang="de-DE" sz="900">
                <a:latin typeface="+mj-lt"/>
                <a:ea typeface="ＭＳ Ｐゴシック"/>
                <a:cs typeface="Arial"/>
              </a:rPr>
              <a:t> Chem. 2018, 410(11):2829-2836.</a:t>
            </a:r>
            <a:endParaRPr lang="en-US" sz="900">
              <a:ea typeface="+mn-lt"/>
              <a:cs typeface="+mn-lt"/>
            </a:endParaRPr>
          </a:p>
          <a:p>
            <a:pPr marL="381000" indent="-381000">
              <a:lnSpc>
                <a:spcPct val="100000"/>
              </a:lnSpc>
              <a:spcBef>
                <a:spcPct val="50000"/>
              </a:spcBef>
              <a:buClr>
                <a:srgbClr val="D11242"/>
              </a:buClr>
              <a:buSzPct val="85000"/>
              <a:buAutoNum type="arabicPeriod"/>
            </a:pPr>
            <a:r>
              <a:rPr lang="de-DE" sz="900">
                <a:ea typeface="+mn-lt"/>
                <a:cs typeface="+mn-lt"/>
              </a:rPr>
              <a:t>Lars M.H. Reinders, Dennis Noelle, Martin D. Klassen, Martin Jaeger, Torsten C. Schmidt, Jochen </a:t>
            </a:r>
            <a:r>
              <a:rPr lang="de-DE" sz="900" err="1">
                <a:ea typeface="+mn-lt"/>
                <a:cs typeface="+mn-lt"/>
              </a:rPr>
              <a:t>Tuerk</a:t>
            </a:r>
            <a:r>
              <a:rPr lang="de-DE" sz="900">
                <a:ea typeface="+mn-lt"/>
                <a:cs typeface="+mn-lt"/>
              </a:rPr>
              <a:t>, Thorsten </a:t>
            </a:r>
            <a:r>
              <a:rPr lang="de-DE" sz="900" err="1">
                <a:ea typeface="+mn-lt"/>
                <a:cs typeface="+mn-lt"/>
              </a:rPr>
              <a:t>Teutenberg</a:t>
            </a:r>
            <a:r>
              <a:rPr lang="de-DE" sz="900">
                <a:ea typeface="+mn-lt"/>
                <a:cs typeface="+mn-lt"/>
              </a:rPr>
              <a:t>, Development and </a:t>
            </a:r>
            <a:r>
              <a:rPr lang="de-DE" sz="900" err="1">
                <a:ea typeface="+mn-lt"/>
                <a:cs typeface="+mn-lt"/>
              </a:rPr>
              <a:t>validation</a:t>
            </a:r>
            <a:r>
              <a:rPr lang="de-DE" sz="900">
                <a:ea typeface="+mn-lt"/>
                <a:cs typeface="+mn-lt"/>
              </a:rPr>
              <a:t> </a:t>
            </a:r>
            <a:r>
              <a:rPr lang="de-DE" sz="900" err="1">
                <a:ea typeface="+mn-lt"/>
                <a:cs typeface="+mn-lt"/>
              </a:rPr>
              <a:t>of</a:t>
            </a:r>
            <a:r>
              <a:rPr lang="de-DE" sz="900">
                <a:ea typeface="+mn-lt"/>
                <a:cs typeface="+mn-lt"/>
              </a:rPr>
              <a:t> a </a:t>
            </a:r>
            <a:r>
              <a:rPr lang="de-DE" sz="900" err="1">
                <a:ea typeface="+mn-lt"/>
                <a:cs typeface="+mn-lt"/>
              </a:rPr>
              <a:t>method</a:t>
            </a:r>
            <a:r>
              <a:rPr lang="de-DE" sz="900">
                <a:ea typeface="+mn-lt"/>
                <a:cs typeface="+mn-lt"/>
              </a:rPr>
              <a:t> </a:t>
            </a:r>
            <a:r>
              <a:rPr lang="de-DE" sz="900" err="1">
                <a:ea typeface="+mn-lt"/>
                <a:cs typeface="+mn-lt"/>
              </a:rPr>
              <a:t>for</a:t>
            </a:r>
            <a:r>
              <a:rPr lang="de-DE" sz="900">
                <a:ea typeface="+mn-lt"/>
                <a:cs typeface="+mn-lt"/>
              </a:rPr>
              <a:t> </a:t>
            </a:r>
            <a:r>
              <a:rPr lang="de-DE" sz="900" err="1">
                <a:ea typeface="+mn-lt"/>
                <a:cs typeface="+mn-lt"/>
              </a:rPr>
              <a:t>airborne</a:t>
            </a:r>
            <a:r>
              <a:rPr lang="de-DE" sz="900">
                <a:ea typeface="+mn-lt"/>
                <a:cs typeface="+mn-lt"/>
              </a:rPr>
              <a:t> </a:t>
            </a:r>
            <a:r>
              <a:rPr lang="de-DE" sz="900" err="1">
                <a:ea typeface="+mn-lt"/>
                <a:cs typeface="+mn-lt"/>
              </a:rPr>
              <a:t>monoclonal</a:t>
            </a:r>
            <a:r>
              <a:rPr lang="de-DE" sz="900">
                <a:ea typeface="+mn-lt"/>
                <a:cs typeface="+mn-lt"/>
              </a:rPr>
              <a:t> </a:t>
            </a:r>
            <a:r>
              <a:rPr lang="de-DE" sz="900" err="1">
                <a:ea typeface="+mn-lt"/>
                <a:cs typeface="+mn-lt"/>
              </a:rPr>
              <a:t>antibodies</a:t>
            </a:r>
            <a:r>
              <a:rPr lang="de-DE" sz="900">
                <a:ea typeface="+mn-lt"/>
                <a:cs typeface="+mn-lt"/>
              </a:rPr>
              <a:t> </a:t>
            </a:r>
            <a:r>
              <a:rPr lang="de-DE" sz="900" err="1">
                <a:ea typeface="+mn-lt"/>
                <a:cs typeface="+mn-lt"/>
              </a:rPr>
              <a:t>to</a:t>
            </a:r>
            <a:r>
              <a:rPr lang="de-DE" sz="900">
                <a:ea typeface="+mn-lt"/>
                <a:cs typeface="+mn-lt"/>
              </a:rPr>
              <a:t> </a:t>
            </a:r>
            <a:r>
              <a:rPr lang="de-DE" sz="900" err="1">
                <a:ea typeface="+mn-lt"/>
                <a:cs typeface="+mn-lt"/>
              </a:rPr>
              <a:t>quantify</a:t>
            </a:r>
            <a:r>
              <a:rPr lang="de-DE" sz="900">
                <a:ea typeface="+mn-lt"/>
                <a:cs typeface="+mn-lt"/>
              </a:rPr>
              <a:t> </a:t>
            </a:r>
            <a:r>
              <a:rPr lang="de-DE" sz="900" err="1">
                <a:ea typeface="+mn-lt"/>
                <a:cs typeface="+mn-lt"/>
              </a:rPr>
              <a:t>workplace</a:t>
            </a:r>
            <a:r>
              <a:rPr lang="de-DE" sz="900">
                <a:ea typeface="+mn-lt"/>
                <a:cs typeface="+mn-lt"/>
              </a:rPr>
              <a:t> </a:t>
            </a:r>
            <a:r>
              <a:rPr lang="de-DE" sz="900" err="1">
                <a:ea typeface="+mn-lt"/>
                <a:cs typeface="+mn-lt"/>
              </a:rPr>
              <a:t>exposure</a:t>
            </a:r>
            <a:r>
              <a:rPr lang="de-DE" sz="900">
                <a:ea typeface="+mn-lt"/>
                <a:cs typeface="+mn-lt"/>
              </a:rPr>
              <a:t>, Journal </a:t>
            </a:r>
            <a:r>
              <a:rPr lang="de-DE" sz="900" err="1">
                <a:ea typeface="+mn-lt"/>
                <a:cs typeface="+mn-lt"/>
              </a:rPr>
              <a:t>of</a:t>
            </a:r>
            <a:r>
              <a:rPr lang="de-DE" sz="900">
                <a:ea typeface="+mn-lt"/>
                <a:cs typeface="+mn-lt"/>
              </a:rPr>
              <a:t> Pharmaceutical and Biomedical Analysis, 2022, Volume 221, https://doi.org/10.1016/j.jpba.2022.115046 </a:t>
            </a:r>
            <a:endParaRPr lang="en-US" sz="900">
              <a:latin typeface="+mj-lt"/>
              <a:ea typeface="ＭＳ Ｐゴシック"/>
              <a:cs typeface="Arial"/>
            </a:endParaRPr>
          </a:p>
          <a:p>
            <a:pPr marL="381000" indent="-381000">
              <a:lnSpc>
                <a:spcPct val="100000"/>
              </a:lnSpc>
              <a:spcBef>
                <a:spcPct val="50000"/>
              </a:spcBef>
              <a:buClr>
                <a:srgbClr val="D11242"/>
              </a:buClr>
              <a:buSzPct val="85000"/>
              <a:buAutoNum type="arabicPeriod"/>
            </a:pPr>
            <a:r>
              <a:rPr lang="de-DE" altLang="de-DE" sz="900" err="1">
                <a:latin typeface="+mj-lt"/>
                <a:ea typeface="ＭＳ Ｐゴシック"/>
                <a:cs typeface="Arial"/>
              </a:rPr>
              <a:t>Gerding</a:t>
            </a:r>
            <a:r>
              <a:rPr lang="de-DE" altLang="de-DE" sz="900">
                <a:latin typeface="+mj-lt"/>
                <a:ea typeface="ＭＳ Ｐゴシック"/>
                <a:cs typeface="Arial"/>
              </a:rPr>
              <a:t> j et al, </a:t>
            </a:r>
            <a:r>
              <a:rPr lang="de-DE" sz="900">
                <a:latin typeface="+mj-lt"/>
                <a:ea typeface="ＭＳ Ｐゴシック"/>
              </a:rPr>
              <a:t>ASU </a:t>
            </a:r>
            <a:r>
              <a:rPr lang="de-DE" sz="900" err="1">
                <a:latin typeface="+mj-lt"/>
                <a:ea typeface="ＭＳ Ｐゴシック"/>
              </a:rPr>
              <a:t>Arbeitsmed</a:t>
            </a:r>
            <a:r>
              <a:rPr lang="de-DE" sz="900">
                <a:latin typeface="+mj-lt"/>
                <a:ea typeface="ＭＳ Ｐゴシック"/>
              </a:rPr>
              <a:t> </a:t>
            </a:r>
            <a:r>
              <a:rPr lang="de-DE" sz="900" err="1">
                <a:latin typeface="+mj-lt"/>
                <a:ea typeface="ＭＳ Ｐゴシック"/>
              </a:rPr>
              <a:t>Sozialmed</a:t>
            </a:r>
            <a:r>
              <a:rPr lang="de-DE" sz="900">
                <a:latin typeface="+mj-lt"/>
                <a:ea typeface="ＭＳ Ｐゴシック"/>
              </a:rPr>
              <a:t> </a:t>
            </a:r>
            <a:r>
              <a:rPr lang="de-DE" sz="900" err="1">
                <a:latin typeface="+mj-lt"/>
                <a:ea typeface="ＭＳ Ｐゴシック"/>
              </a:rPr>
              <a:t>Umweltmed</a:t>
            </a:r>
            <a:r>
              <a:rPr lang="de-DE" sz="900">
                <a:latin typeface="+mj-lt"/>
                <a:ea typeface="ＭＳ Ｐゴシック"/>
              </a:rPr>
              <a:t> 2018; 53: 242–247</a:t>
            </a:r>
            <a:r>
              <a:rPr lang="de-DE" sz="900">
                <a:latin typeface="+mj-lt"/>
                <a:ea typeface="ＭＳ Ｐゴシック"/>
                <a:cs typeface="Arial"/>
              </a:rPr>
              <a:t>.</a:t>
            </a:r>
          </a:p>
          <a:p>
            <a:pPr marL="381000" indent="-381000">
              <a:lnSpc>
                <a:spcPct val="100000"/>
              </a:lnSpc>
              <a:spcBef>
                <a:spcPct val="50000"/>
              </a:spcBef>
              <a:buClr>
                <a:srgbClr val="D11242"/>
              </a:buClr>
              <a:buSzPct val="85000"/>
              <a:buFont typeface="Wingdings" panose="05000000000000000000" pitchFamily="2" charset="2"/>
              <a:buAutoNum type="arabicPeriod"/>
            </a:pPr>
            <a:r>
              <a:rPr lang="de-DE" sz="900">
                <a:effectLst/>
                <a:latin typeface="+mj-lt"/>
              </a:rPr>
              <a:t>Raffaella </a:t>
            </a:r>
            <a:r>
              <a:rPr lang="de-DE" sz="900" err="1">
                <a:effectLst/>
                <a:latin typeface="+mj-lt"/>
              </a:rPr>
              <a:t>Balocco</a:t>
            </a:r>
            <a:r>
              <a:rPr lang="de-DE" sz="900">
                <a:effectLst/>
                <a:latin typeface="+mj-lt"/>
              </a:rPr>
              <a:t> et al., New INN </a:t>
            </a:r>
            <a:r>
              <a:rPr lang="de-DE" sz="900" err="1">
                <a:effectLst/>
                <a:latin typeface="+mj-lt"/>
              </a:rPr>
              <a:t>nomenclature</a:t>
            </a:r>
            <a:r>
              <a:rPr lang="de-DE" sz="900">
                <a:effectLst/>
                <a:latin typeface="+mj-lt"/>
              </a:rPr>
              <a:t> </a:t>
            </a:r>
            <a:r>
              <a:rPr lang="de-DE" sz="900" err="1">
                <a:effectLst/>
                <a:latin typeface="+mj-lt"/>
              </a:rPr>
              <a:t>for</a:t>
            </a:r>
            <a:r>
              <a:rPr lang="de-DE" sz="900">
                <a:effectLst/>
                <a:latin typeface="+mj-lt"/>
              </a:rPr>
              <a:t> </a:t>
            </a:r>
            <a:r>
              <a:rPr lang="de-DE" sz="900" err="1">
                <a:effectLst/>
                <a:latin typeface="+mj-lt"/>
              </a:rPr>
              <a:t>monoclonal</a:t>
            </a:r>
            <a:r>
              <a:rPr lang="de-DE" sz="900">
                <a:effectLst/>
                <a:latin typeface="+mj-lt"/>
              </a:rPr>
              <a:t> </a:t>
            </a:r>
            <a:r>
              <a:rPr lang="de-DE" sz="900" err="1">
                <a:effectLst/>
                <a:latin typeface="+mj-lt"/>
              </a:rPr>
              <a:t>antibodies,The</a:t>
            </a:r>
            <a:r>
              <a:rPr lang="de-DE" sz="900">
                <a:effectLst/>
                <a:latin typeface="+mj-lt"/>
              </a:rPr>
              <a:t> Lancet, 2022, 399: 24.</a:t>
            </a:r>
          </a:p>
          <a:p>
            <a:pPr marL="381000" indent="-381000">
              <a:lnSpc>
                <a:spcPct val="100000"/>
              </a:lnSpc>
              <a:spcBef>
                <a:spcPct val="50000"/>
              </a:spcBef>
              <a:buClr>
                <a:srgbClr val="D11242"/>
              </a:buClr>
              <a:buSzPct val="85000"/>
              <a:buFont typeface="Wingdings" panose="05000000000000000000" pitchFamily="2" charset="2"/>
              <a:buAutoNum type="arabicPeriod"/>
            </a:pPr>
            <a:r>
              <a:rPr lang="de-DE" sz="900">
                <a:effectLst/>
                <a:latin typeface="+mj-lt"/>
              </a:rPr>
              <a:t>Stadler </a:t>
            </a:r>
            <a:r>
              <a:rPr lang="de-DE" sz="900" err="1">
                <a:effectLst/>
                <a:latin typeface="+mj-lt"/>
              </a:rPr>
              <a:t>Fraanz</a:t>
            </a:r>
            <a:r>
              <a:rPr lang="de-DE" sz="900">
                <a:effectLst/>
                <a:latin typeface="+mj-lt"/>
              </a:rPr>
              <a:t> et al, (Fast) wie ein rohes Ei, DAZ 2023; 32:38. Online veröffentlicht unter https://www.deutsche-apotheker-zeitung.de/daz-az/2023/daz-32-2023/fast-wie-ein-rohes-ei</a:t>
            </a:r>
          </a:p>
          <a:p>
            <a:pPr marL="381000" indent="-381000">
              <a:lnSpc>
                <a:spcPct val="100000"/>
              </a:lnSpc>
              <a:spcBef>
                <a:spcPct val="50000"/>
              </a:spcBef>
              <a:buClr>
                <a:srgbClr val="D11242"/>
              </a:buClr>
              <a:buSzPct val="85000"/>
              <a:buFont typeface="Wingdings" panose="05000000000000000000" pitchFamily="2" charset="2"/>
              <a:buAutoNum type="arabicPeriod"/>
            </a:pPr>
            <a:r>
              <a:rPr lang="de-DE" sz="900">
                <a:effectLst/>
                <a:latin typeface="+mj-lt"/>
              </a:rPr>
              <a:t>Martin D. Klaßen et al, Wiley Analytical Science, GIT Labor-Fachzeitschrift, 04/2023, 31. online unter https://analyticalscience.wiley.com/content/article-do/wischprobenmonitoring-f%C3%BCr-monoklonale-antik%C3%B6rper#:~:text=Zur%20Identifizierung%20unbeabsichtigt%20freigesetzter%20Zytostatika%20wird</a:t>
            </a:r>
          </a:p>
          <a:p>
            <a:pPr marL="381000" indent="-381000">
              <a:lnSpc>
                <a:spcPct val="100000"/>
              </a:lnSpc>
              <a:spcBef>
                <a:spcPct val="50000"/>
              </a:spcBef>
              <a:buClr>
                <a:srgbClr val="D11242"/>
              </a:buClr>
              <a:buSzPct val="85000"/>
              <a:buFont typeface="Wingdings" panose="05000000000000000000" pitchFamily="2" charset="2"/>
              <a:buAutoNum type="arabicPeriod"/>
            </a:pPr>
            <a:endParaRPr lang="de-DE" sz="900">
              <a:effectLst/>
              <a:latin typeface="+mj-lt"/>
            </a:endParaRPr>
          </a:p>
          <a:p>
            <a:pPr marL="381000" indent="-381000">
              <a:lnSpc>
                <a:spcPct val="100000"/>
              </a:lnSpc>
              <a:spcBef>
                <a:spcPct val="50000"/>
              </a:spcBef>
              <a:buClr>
                <a:srgbClr val="D11242"/>
              </a:buClr>
              <a:buSzPct val="85000"/>
              <a:buFont typeface="Wingdings" panose="05000000000000000000" pitchFamily="2" charset="2"/>
              <a:buAutoNum type="arabicPeriod"/>
            </a:pPr>
            <a:endParaRPr lang="de-DE" altLang="de-DE" sz="900">
              <a:latin typeface="+mj-lt"/>
              <a:ea typeface="ＭＳ Ｐゴシック" panose="020B0600070205080204" pitchFamily="34" charset="-128"/>
              <a:cs typeface="Geneva" charset="0"/>
            </a:endParaRPr>
          </a:p>
          <a:p>
            <a:pPr marL="381000" indent="-381000">
              <a:lnSpc>
                <a:spcPct val="100000"/>
              </a:lnSpc>
              <a:spcBef>
                <a:spcPct val="50000"/>
              </a:spcBef>
              <a:buClr>
                <a:srgbClr val="D11242"/>
              </a:buClr>
              <a:buSzPct val="85000"/>
              <a:buAutoNum type="arabicPeriod"/>
            </a:pPr>
            <a:endParaRPr lang="en-US" sz="900">
              <a:latin typeface="+mj-lt"/>
              <a:ea typeface="ＭＳ Ｐゴシック"/>
              <a:cs typeface="Arial"/>
            </a:endParaRPr>
          </a:p>
          <a:p>
            <a:pPr marL="381000" indent="-381000" defTabSz="436626" eaLnBrk="1" hangingPunct="1">
              <a:lnSpc>
                <a:spcPct val="100000"/>
              </a:lnSpc>
              <a:spcBef>
                <a:spcPct val="50000"/>
              </a:spcBef>
              <a:buClr>
                <a:srgbClr val="D11242"/>
              </a:buClr>
              <a:buSzPct val="85000"/>
              <a:buFont typeface="+mj-lt"/>
              <a:buAutoNum type="arabicPeriod" startAt="2"/>
              <a:defRPr/>
            </a:pPr>
            <a:endParaRPr lang="de-DE" sz="900">
              <a:latin typeface="+mj-lt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indent="0" defTabSz="436626" eaLnBrk="1" hangingPunct="1">
              <a:lnSpc>
                <a:spcPct val="100000"/>
              </a:lnSpc>
              <a:spcBef>
                <a:spcPct val="50000"/>
              </a:spcBef>
              <a:buClr>
                <a:srgbClr val="D11242"/>
              </a:buClr>
              <a:buSzPct val="85000"/>
              <a:buNone/>
              <a:defRPr/>
            </a:pPr>
            <a:endParaRPr lang="de-DE" altLang="de-DE" sz="900">
              <a:latin typeface="+mj-lt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D11242"/>
              </a:buClr>
              <a:buSzPct val="85000"/>
              <a:buNone/>
              <a:tabLst/>
              <a:defRPr/>
            </a:pPr>
            <a:endParaRPr kumimoji="0" lang="de-DE" altLang="ja-JP" sz="900" b="0" i="0" u="none" strike="noStrike" kern="1200" cap="none" spc="0" normalizeH="0" baseline="0" noProof="0">
              <a:ln>
                <a:noFill/>
              </a:ln>
              <a:solidFill>
                <a:srgbClr val="666565"/>
              </a:solidFill>
              <a:effectLst/>
              <a:uLnTx/>
              <a:uFillTx/>
              <a:latin typeface="+mj-lt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381000" marR="0" lvl="0" indent="-38100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D11242"/>
              </a:buClr>
              <a:buSzPct val="85000"/>
              <a:buFont typeface="Wingdings" panose="05000000000000000000" pitchFamily="2" charset="2"/>
              <a:buAutoNum type="arabicPeriod"/>
              <a:tabLst/>
              <a:defRPr/>
            </a:pPr>
            <a:endParaRPr kumimoji="0" lang="de-DE" altLang="de-DE" sz="900" b="0" i="0" u="none" strike="noStrike" kern="1200" cap="none" spc="0" normalizeH="0" baseline="0" noProof="0">
              <a:ln>
                <a:noFill/>
              </a:ln>
              <a:solidFill>
                <a:srgbClr val="666565"/>
              </a:solidFill>
              <a:effectLst/>
              <a:uLnTx/>
              <a:uFillTx/>
              <a:latin typeface="+mj-lt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06CF46D-64B7-4D49-843F-2F1D0AD4B6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ea typeface="ＭＳ Ｐゴシック" panose="020B0600070205080204" pitchFamily="34" charset="-128"/>
              </a:rPr>
              <a:t>Referenzen - Monoklonale Antikörper </a:t>
            </a:r>
            <a:br>
              <a:rPr lang="de-DE" altLang="de-DE">
                <a:ea typeface="ＭＳ Ｐゴシック" panose="020B0600070205080204" pitchFamily="34" charset="-128"/>
              </a:rPr>
            </a:br>
            <a:endParaRPr lang="de-DE"/>
          </a:p>
        </p:txBody>
      </p:sp>
      <p:sp>
        <p:nvSpPr>
          <p:cNvPr id="4" name="Vertikaler Textplatzhalter 3">
            <a:extLst>
              <a:ext uri="{FF2B5EF4-FFF2-40B4-BE49-F238E27FC236}">
                <a16:creationId xmlns:a16="http://schemas.microsoft.com/office/drawing/2014/main" id="{986384CB-0D37-410D-8273-4F487697AD54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PP-ON-DE-0308</a:t>
            </a:r>
          </a:p>
          <a:p>
            <a:endParaRPr lang="de-DE"/>
          </a:p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66ECD17-8E76-41CB-B4A4-87730FC3E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1045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3F8349-DD2C-4DDB-A93E-978CED3988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ea typeface="ＭＳ Ｐゴシック" panose="020B0600070205080204" pitchFamily="34" charset="-128"/>
              </a:rPr>
              <a:t>Leer-Folien</a:t>
            </a:r>
            <a:br>
              <a:rPr lang="de-DE" altLang="de-DE">
                <a:ea typeface="ＭＳ Ｐゴシック" panose="020B0600070205080204" pitchFamily="34" charset="-128"/>
              </a:rPr>
            </a:br>
            <a:r>
              <a:rPr lang="de-DE" altLang="de-DE">
                <a:ea typeface="ＭＳ Ｐゴシック" panose="020B0600070205080204" pitchFamily="34" charset="-128"/>
              </a:rPr>
              <a:t>für Ihre eigenen Ergänzungen</a:t>
            </a:r>
            <a:endParaRPr lang="de-DE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502A46E-179B-4DB5-A06A-4D43E40B877A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PP-ON-DE-0308</a:t>
            </a:r>
          </a:p>
          <a:p>
            <a:endParaRPr lang="de-DE"/>
          </a:p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0FA5EA3-6D50-4B78-8C5C-BD78AF4A20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8532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bgerundetes Rechteck 10">
            <a:extLst>
              <a:ext uri="{FF2B5EF4-FFF2-40B4-BE49-F238E27FC236}">
                <a16:creationId xmlns:a16="http://schemas.microsoft.com/office/drawing/2014/main" id="{95B0ADD8-91E5-8CD0-0337-D1AD8C9853E9}"/>
              </a:ext>
            </a:extLst>
          </p:cNvPr>
          <p:cNvSpPr>
            <a:spLocks noChangeArrowheads="1"/>
          </p:cNvSpPr>
          <p:nvPr/>
        </p:nvSpPr>
        <p:spPr bwMode="auto">
          <a:xfrm rot="19800000">
            <a:off x="-246007" y="2292562"/>
            <a:ext cx="9121253" cy="338614"/>
          </a:xfrm>
          <a:prstGeom prst="roundRect">
            <a:avLst>
              <a:gd name="adj" fmla="val 32403"/>
            </a:avLst>
          </a:prstGeom>
          <a:solidFill>
            <a:srgbClr val="BEBEBE"/>
          </a:solidFill>
          <a:ln w="25400">
            <a:solidFill>
              <a:sysClr val="window" lastClr="FFFFFF"/>
            </a:solidFill>
            <a:round/>
            <a:headEnd/>
            <a:tailEnd/>
          </a:ln>
          <a:effectLst>
            <a:outerShdw blurRad="101600" dist="38100" dir="2700000" algn="br" rotWithShape="0">
              <a:srgbClr val="808080">
                <a:alpha val="42998"/>
              </a:srgbClr>
            </a:outerShdw>
          </a:effectLst>
        </p:spPr>
        <p:txBody>
          <a:bodyPr wrap="square" lIns="0" tIns="0" rIns="0" bIns="0">
            <a:spAutoFit/>
          </a:bodyPr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-107" charset="0"/>
                <a:ea typeface="Geneva" pitchFamily="-107" charset="-128"/>
                <a:cs typeface="Geneva" pitchFamily="-107" charset="-128"/>
              </a:rPr>
              <a:t>Ihr Text</a:t>
            </a:r>
            <a:endParaRPr kumimoji="0" lang="de-DE" sz="1800" b="0" i="0" u="none" strike="noStrike" kern="0" cap="none" spc="0" normalizeH="0" baseline="3000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-107" charset="0"/>
              <a:ea typeface="Geneva" pitchFamily="-107" charset="-128"/>
              <a:cs typeface="Geneva" pitchFamily="-107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D6AF3E-A62C-F068-A8CB-379AA9294E4C}"/>
              </a:ext>
            </a:extLst>
          </p:cNvPr>
          <p:cNvSpPr txBox="1"/>
          <p:nvPr/>
        </p:nvSpPr>
        <p:spPr>
          <a:xfrm>
            <a:off x="2725152" y="965534"/>
            <a:ext cx="2535655" cy="18949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4" name="Inhaltsplatzhalter 1">
            <a:extLst>
              <a:ext uri="{FF2B5EF4-FFF2-40B4-BE49-F238E27FC236}">
                <a16:creationId xmlns:a16="http://schemas.microsoft.com/office/drawing/2014/main" id="{85CE6B57-E3ED-2E92-3BB0-BACA27204F2B}"/>
              </a:ext>
            </a:extLst>
          </p:cNvPr>
          <p:cNvSpPr txBox="1">
            <a:spLocks/>
          </p:cNvSpPr>
          <p:nvPr/>
        </p:nvSpPr>
        <p:spPr bwMode="auto">
          <a:xfrm>
            <a:off x="1790702" y="1087041"/>
            <a:ext cx="7038975" cy="3613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200025" indent="-200025" algn="l" rtl="0" eaLnBrk="0" fontAlgn="base" hangingPunct="0">
              <a:lnSpc>
                <a:spcPts val="1800"/>
              </a:lnSpc>
              <a:spcBef>
                <a:spcPts val="9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50">
                <a:solidFill>
                  <a:srgbClr val="666565"/>
                </a:solidFill>
                <a:latin typeface="+mn-lt"/>
                <a:ea typeface="ＭＳ Ｐゴシック" charset="0"/>
                <a:cs typeface="Geneva" pitchFamily="-108" charset="-128"/>
              </a:defRPr>
            </a:lvl1pPr>
            <a:lvl2pPr marL="333375" indent="-133350" algn="l" rtl="0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Symbol" charset="2"/>
              <a:buChar char="-"/>
              <a:defRPr sz="1500">
                <a:solidFill>
                  <a:srgbClr val="666565"/>
                </a:solidFill>
                <a:latin typeface="+mn-lt"/>
                <a:ea typeface="ＭＳ Ｐゴシック" charset="0"/>
                <a:cs typeface="Geneva" charset="0"/>
              </a:defRPr>
            </a:lvl2pPr>
            <a:lvl3pPr marL="472679" indent="-139304" algn="l" rtl="0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500">
                <a:solidFill>
                  <a:srgbClr val="666565"/>
                </a:solidFill>
                <a:latin typeface="+mn-lt"/>
                <a:ea typeface="ＭＳ Ｐゴシック" charset="0"/>
                <a:cs typeface="Geneva" charset="0"/>
              </a:defRPr>
            </a:lvl3pPr>
            <a:lvl4pPr marL="606029" indent="-133350" algn="l" rtl="0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rgbClr val="666565"/>
                </a:solidFill>
                <a:latin typeface="+mn-lt"/>
                <a:ea typeface="ＭＳ Ｐゴシック" charset="0"/>
                <a:cs typeface="Geneva" charset="0"/>
              </a:defRPr>
            </a:lvl4pPr>
            <a:lvl5pPr marL="739379" indent="-133350" algn="l" rtl="0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rgbClr val="666565"/>
                </a:solidFill>
                <a:latin typeface="+mn-lt"/>
                <a:ea typeface="ＭＳ Ｐゴシック" charset="0"/>
                <a:cs typeface="Geneva" charset="0"/>
              </a:defRPr>
            </a:lvl5pPr>
            <a:lvl6pPr marL="1885950" indent="-17145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rgbClr val="666565"/>
                </a:solidFill>
                <a:latin typeface="+mn-lt"/>
                <a:ea typeface="Geneva" pitchFamily="-108" charset="-128"/>
              </a:defRPr>
            </a:lvl6pPr>
            <a:lvl7pPr marL="2228850" indent="-17145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rgbClr val="666565"/>
                </a:solidFill>
                <a:latin typeface="+mn-lt"/>
                <a:ea typeface="Geneva" pitchFamily="-108" charset="-128"/>
              </a:defRPr>
            </a:lvl7pPr>
            <a:lvl8pPr marL="2571750" indent="-17145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rgbClr val="666565"/>
                </a:solidFill>
                <a:latin typeface="+mn-lt"/>
                <a:ea typeface="Geneva" pitchFamily="-108" charset="-128"/>
              </a:defRPr>
            </a:lvl8pPr>
            <a:lvl9pPr marL="2914650" indent="-17145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rgbClr val="666565"/>
                </a:solidFill>
                <a:latin typeface="+mn-lt"/>
                <a:ea typeface="Geneva" pitchFamily="-108" charset="-128"/>
              </a:defRPr>
            </a:lvl9pPr>
          </a:lstStyle>
          <a:p>
            <a:pPr defTabSz="914400">
              <a:buFont typeface="Wingdings" panose="05000000000000000000" pitchFamily="2" charset="2"/>
              <a:buNone/>
            </a:pPr>
            <a:r>
              <a:rPr lang="de-DE" altLang="de-DE" b="1" kern="0">
                <a:latin typeface="Arial" panose="020B0604020202020204" pitchFamily="34" charset="0"/>
                <a:ea typeface="ＭＳ Ｐゴシック" panose="020B0600070205080204" pitchFamily="34" charset="-128"/>
                <a:cs typeface="Geneva" charset="0"/>
              </a:rPr>
              <a:t>Überschrift 1</a:t>
            </a:r>
          </a:p>
          <a:p>
            <a:pPr defTabSz="914400"/>
            <a:r>
              <a:rPr lang="de-DE" altLang="de-DE" kern="0">
                <a:latin typeface="Arial" panose="020B0604020202020204" pitchFamily="34" charset="0"/>
                <a:ea typeface="ＭＳ Ｐゴシック" panose="020B0600070205080204" pitchFamily="34" charset="-128"/>
                <a:cs typeface="Geneva" charset="0"/>
              </a:rPr>
              <a:t>Text A</a:t>
            </a:r>
          </a:p>
          <a:p>
            <a:pPr defTabSz="914400"/>
            <a:r>
              <a:rPr lang="de-DE" altLang="de-DE" kern="0">
                <a:latin typeface="Arial" panose="020B0604020202020204" pitchFamily="34" charset="0"/>
                <a:ea typeface="ＭＳ Ｐゴシック" panose="020B0600070205080204" pitchFamily="34" charset="-128"/>
                <a:cs typeface="Geneva" charset="0"/>
              </a:rPr>
              <a:t>Text B</a:t>
            </a:r>
          </a:p>
          <a:p>
            <a:pPr defTabSz="914400"/>
            <a:endParaRPr lang="de-DE" altLang="de-DE" kern="0">
              <a:latin typeface="Arial" panose="020B0604020202020204" pitchFamily="34" charset="0"/>
              <a:ea typeface="ＭＳ Ｐゴシック" panose="020B0600070205080204" pitchFamily="34" charset="-128"/>
              <a:cs typeface="Geneva" charset="0"/>
            </a:endParaRPr>
          </a:p>
          <a:p>
            <a:pPr defTabSz="914400">
              <a:buFont typeface="Wingdings" panose="05000000000000000000" pitchFamily="2" charset="2"/>
              <a:buNone/>
            </a:pPr>
            <a:r>
              <a:rPr lang="de-DE" altLang="de-DE" b="1" kern="0">
                <a:latin typeface="Arial" panose="020B0604020202020204" pitchFamily="34" charset="0"/>
                <a:ea typeface="ＭＳ Ｐゴシック" panose="020B0600070205080204" pitchFamily="34" charset="-128"/>
                <a:cs typeface="Geneva" charset="0"/>
              </a:rPr>
              <a:t>Überschrift 2</a:t>
            </a:r>
          </a:p>
          <a:p>
            <a:pPr defTabSz="914400"/>
            <a:r>
              <a:rPr lang="de-DE" altLang="de-DE" kern="0">
                <a:latin typeface="Arial" panose="020B0604020202020204" pitchFamily="34" charset="0"/>
                <a:ea typeface="ＭＳ Ｐゴシック" panose="020B0600070205080204" pitchFamily="34" charset="-128"/>
                <a:cs typeface="Geneva" charset="0"/>
              </a:rPr>
              <a:t>Text A </a:t>
            </a:r>
          </a:p>
          <a:p>
            <a:pPr lvl="1" defTabSz="914400">
              <a:buFont typeface="Symbol" panose="05050102010706020507" pitchFamily="18" charset="2"/>
              <a:buChar char="-"/>
            </a:pPr>
            <a:r>
              <a:rPr lang="de-DE" altLang="de-DE" kern="0">
                <a:latin typeface="Arial" panose="020B0604020202020204" pitchFamily="34" charset="0"/>
                <a:ea typeface="ＭＳ Ｐゴシック" panose="020B0600070205080204" pitchFamily="34" charset="-128"/>
              </a:rPr>
              <a:t>Unterpunkt 1 </a:t>
            </a:r>
          </a:p>
          <a:p>
            <a:pPr lvl="1" defTabSz="914400">
              <a:buFont typeface="Symbol" panose="05050102010706020507" pitchFamily="18" charset="2"/>
              <a:buChar char="-"/>
            </a:pPr>
            <a:r>
              <a:rPr lang="de-DE" altLang="de-DE" kern="0">
                <a:latin typeface="Arial" panose="020B0604020202020204" pitchFamily="34" charset="0"/>
                <a:ea typeface="ＭＳ Ｐゴシック" panose="020B0600070205080204" pitchFamily="34" charset="-128"/>
              </a:rPr>
              <a:t>Unterpunkt 2 </a:t>
            </a:r>
          </a:p>
          <a:p>
            <a:pPr defTabSz="914400"/>
            <a:r>
              <a:rPr lang="de-DE" altLang="de-DE" kern="0">
                <a:latin typeface="Arial" panose="020B0604020202020204" pitchFamily="34" charset="0"/>
                <a:ea typeface="ＭＳ Ｐゴシック" panose="020B0600070205080204" pitchFamily="34" charset="-128"/>
                <a:cs typeface="Geneva" charset="0"/>
              </a:rPr>
              <a:t>Text B</a:t>
            </a:r>
          </a:p>
          <a:p>
            <a:pPr defTabSz="914400">
              <a:buFont typeface="Wingdings" panose="05000000000000000000" pitchFamily="2" charset="2"/>
              <a:buNone/>
            </a:pPr>
            <a:endParaRPr lang="de-DE" altLang="de-DE" kern="0">
              <a:latin typeface="Arial" panose="020B0604020202020204" pitchFamily="34" charset="0"/>
              <a:ea typeface="ＭＳ Ｐゴシック" panose="020B0600070205080204" pitchFamily="34" charset="-128"/>
              <a:cs typeface="Geneva" charset="0"/>
            </a:endParaRPr>
          </a:p>
        </p:txBody>
      </p:sp>
      <p:sp>
        <p:nvSpPr>
          <p:cNvPr id="6" name="Titel 2">
            <a:extLst>
              <a:ext uri="{FF2B5EF4-FFF2-40B4-BE49-F238E27FC236}">
                <a16:creationId xmlns:a16="http://schemas.microsoft.com/office/drawing/2014/main" id="{6110BDD3-783C-A999-0AB2-F6862AC61818}"/>
              </a:ext>
            </a:extLst>
          </p:cNvPr>
          <p:cNvSpPr txBox="1">
            <a:spLocks/>
          </p:cNvSpPr>
          <p:nvPr/>
        </p:nvSpPr>
        <p:spPr bwMode="auto">
          <a:xfrm>
            <a:off x="1790639" y="479950"/>
            <a:ext cx="5025628" cy="492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2025">
                <a:solidFill>
                  <a:srgbClr val="BE00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Leer-Folie, neutral</a:t>
            </a:r>
          </a:p>
        </p:txBody>
      </p:sp>
    </p:spTree>
    <p:extLst>
      <p:ext uri="{BB962C8B-B14F-4D97-AF65-F5344CB8AC3E}">
        <p14:creationId xmlns:p14="http://schemas.microsoft.com/office/powerpoint/2010/main" val="2771674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bgerundetes Rechteck 10">
            <a:extLst>
              <a:ext uri="{FF2B5EF4-FFF2-40B4-BE49-F238E27FC236}">
                <a16:creationId xmlns:a16="http://schemas.microsoft.com/office/drawing/2014/main" id="{95B0ADD8-91E5-8CD0-0337-D1AD8C9853E9}"/>
              </a:ext>
            </a:extLst>
          </p:cNvPr>
          <p:cNvSpPr>
            <a:spLocks noChangeArrowheads="1"/>
          </p:cNvSpPr>
          <p:nvPr/>
        </p:nvSpPr>
        <p:spPr bwMode="auto">
          <a:xfrm rot="19800000">
            <a:off x="-246007" y="2292562"/>
            <a:ext cx="9121253" cy="338614"/>
          </a:xfrm>
          <a:prstGeom prst="roundRect">
            <a:avLst>
              <a:gd name="adj" fmla="val 32403"/>
            </a:avLst>
          </a:prstGeom>
          <a:solidFill>
            <a:srgbClr val="BEBEBE"/>
          </a:solidFill>
          <a:ln w="25400">
            <a:solidFill>
              <a:sysClr val="window" lastClr="FFFFFF"/>
            </a:solidFill>
            <a:round/>
            <a:headEnd/>
            <a:tailEnd/>
          </a:ln>
          <a:effectLst>
            <a:outerShdw blurRad="101600" dist="38100" dir="2700000" algn="br" rotWithShape="0">
              <a:srgbClr val="808080">
                <a:alpha val="42998"/>
              </a:srgbClr>
            </a:outerShdw>
          </a:effectLst>
        </p:spPr>
        <p:txBody>
          <a:bodyPr wrap="square" lIns="0" tIns="0" rIns="0" bIns="0">
            <a:spAutoFit/>
          </a:bodyPr>
          <a:lstStyle/>
          <a:p>
            <a:pPr marL="0" marR="0" lvl="0" indent="0" algn="ctr" defTabSz="6858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itchFamily="-107" charset="0"/>
                <a:ea typeface="Geneva" pitchFamily="-107" charset="-128"/>
                <a:cs typeface="Geneva" pitchFamily="-107" charset="-128"/>
              </a:rPr>
              <a:t>Ihr Text</a:t>
            </a:r>
            <a:endParaRPr kumimoji="0" lang="de-DE" sz="1800" b="0" i="0" u="none" strike="noStrike" kern="0" cap="none" spc="0" normalizeH="0" baseline="3000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itchFamily="-107" charset="0"/>
              <a:ea typeface="Geneva" pitchFamily="-107" charset="-128"/>
              <a:cs typeface="Geneva" pitchFamily="-107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D6AF3E-A62C-F068-A8CB-379AA9294E4C}"/>
              </a:ext>
            </a:extLst>
          </p:cNvPr>
          <p:cNvSpPr txBox="1"/>
          <p:nvPr/>
        </p:nvSpPr>
        <p:spPr>
          <a:xfrm>
            <a:off x="2725152" y="965534"/>
            <a:ext cx="2535655" cy="18949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/>
          </a:p>
        </p:txBody>
      </p:sp>
      <p:sp>
        <p:nvSpPr>
          <p:cNvPr id="4" name="Inhaltsplatzhalter 1">
            <a:extLst>
              <a:ext uri="{FF2B5EF4-FFF2-40B4-BE49-F238E27FC236}">
                <a16:creationId xmlns:a16="http://schemas.microsoft.com/office/drawing/2014/main" id="{85CE6B57-E3ED-2E92-3BB0-BACA27204F2B}"/>
              </a:ext>
            </a:extLst>
          </p:cNvPr>
          <p:cNvSpPr txBox="1">
            <a:spLocks/>
          </p:cNvSpPr>
          <p:nvPr/>
        </p:nvSpPr>
        <p:spPr bwMode="auto">
          <a:xfrm>
            <a:off x="1790702" y="1087041"/>
            <a:ext cx="7038975" cy="3613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marL="200025" indent="-200025" algn="l" rtl="0" eaLnBrk="0" fontAlgn="base" hangingPunct="0">
              <a:lnSpc>
                <a:spcPts val="1800"/>
              </a:lnSpc>
              <a:spcBef>
                <a:spcPts val="9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650">
                <a:solidFill>
                  <a:srgbClr val="666565"/>
                </a:solidFill>
                <a:latin typeface="+mn-lt"/>
                <a:ea typeface="ＭＳ Ｐゴシック" charset="0"/>
                <a:cs typeface="Geneva" pitchFamily="-108" charset="-128"/>
              </a:defRPr>
            </a:lvl1pPr>
            <a:lvl2pPr marL="333375" indent="-133350" algn="l" rtl="0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Symbol" charset="2"/>
              <a:buChar char="-"/>
              <a:defRPr sz="1500">
                <a:solidFill>
                  <a:srgbClr val="666565"/>
                </a:solidFill>
                <a:latin typeface="+mn-lt"/>
                <a:ea typeface="ＭＳ Ｐゴシック" charset="0"/>
                <a:cs typeface="Geneva" charset="0"/>
              </a:defRPr>
            </a:lvl2pPr>
            <a:lvl3pPr marL="472679" indent="-139304" algn="l" rtl="0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500">
                <a:solidFill>
                  <a:srgbClr val="666565"/>
                </a:solidFill>
                <a:latin typeface="+mn-lt"/>
                <a:ea typeface="ＭＳ Ｐゴシック" charset="0"/>
                <a:cs typeface="Geneva" charset="0"/>
              </a:defRPr>
            </a:lvl3pPr>
            <a:lvl4pPr marL="606029" indent="-133350" algn="l" rtl="0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buChar char="–"/>
              <a:defRPr sz="1500">
                <a:solidFill>
                  <a:srgbClr val="666565"/>
                </a:solidFill>
                <a:latin typeface="+mn-lt"/>
                <a:ea typeface="ＭＳ Ｐゴシック" charset="0"/>
                <a:cs typeface="Geneva" charset="0"/>
              </a:defRPr>
            </a:lvl4pPr>
            <a:lvl5pPr marL="739379" indent="-133350" algn="l" rtl="0" eaLnBrk="0" fontAlgn="base" hangingPunct="0">
              <a:lnSpc>
                <a:spcPts val="1800"/>
              </a:lnSpc>
              <a:spcBef>
                <a:spcPct val="20000"/>
              </a:spcBef>
              <a:spcAft>
                <a:spcPct val="0"/>
              </a:spcAft>
              <a:buChar char="»"/>
              <a:defRPr sz="1500">
                <a:solidFill>
                  <a:srgbClr val="666565"/>
                </a:solidFill>
                <a:latin typeface="+mn-lt"/>
                <a:ea typeface="ＭＳ Ｐゴシック" charset="0"/>
                <a:cs typeface="Geneva" charset="0"/>
              </a:defRPr>
            </a:lvl5pPr>
            <a:lvl6pPr marL="1885950" indent="-17145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rgbClr val="666565"/>
                </a:solidFill>
                <a:latin typeface="+mn-lt"/>
                <a:ea typeface="Geneva" pitchFamily="-108" charset="-128"/>
              </a:defRPr>
            </a:lvl6pPr>
            <a:lvl7pPr marL="2228850" indent="-17145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rgbClr val="666565"/>
                </a:solidFill>
                <a:latin typeface="+mn-lt"/>
                <a:ea typeface="Geneva" pitchFamily="-108" charset="-128"/>
              </a:defRPr>
            </a:lvl7pPr>
            <a:lvl8pPr marL="2571750" indent="-17145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rgbClr val="666565"/>
                </a:solidFill>
                <a:latin typeface="+mn-lt"/>
                <a:ea typeface="Geneva" pitchFamily="-108" charset="-128"/>
              </a:defRPr>
            </a:lvl8pPr>
            <a:lvl9pPr marL="2914650" indent="-171450" algn="l" rtl="0" fontAlgn="base">
              <a:spcBef>
                <a:spcPct val="20000"/>
              </a:spcBef>
              <a:spcAft>
                <a:spcPct val="0"/>
              </a:spcAft>
              <a:buChar char="»"/>
              <a:defRPr sz="900">
                <a:solidFill>
                  <a:srgbClr val="666565"/>
                </a:solidFill>
                <a:latin typeface="+mn-lt"/>
                <a:ea typeface="Geneva" pitchFamily="-108" charset="-128"/>
              </a:defRPr>
            </a:lvl9pPr>
          </a:lstStyle>
          <a:p>
            <a:pPr defTabSz="914400">
              <a:buFont typeface="Wingdings" panose="05000000000000000000" pitchFamily="2" charset="2"/>
              <a:buNone/>
            </a:pPr>
            <a:r>
              <a:rPr lang="de-DE" altLang="de-DE" b="1" kern="0">
                <a:latin typeface="Arial" panose="020B0604020202020204" pitchFamily="34" charset="0"/>
                <a:ea typeface="ＭＳ Ｐゴシック" panose="020B0600070205080204" pitchFamily="34" charset="-128"/>
                <a:cs typeface="Geneva" charset="0"/>
              </a:rPr>
              <a:t>Überschrift 1</a:t>
            </a:r>
          </a:p>
          <a:p>
            <a:pPr defTabSz="914400"/>
            <a:r>
              <a:rPr lang="de-DE" altLang="de-DE" kern="0">
                <a:latin typeface="Arial" panose="020B0604020202020204" pitchFamily="34" charset="0"/>
                <a:ea typeface="ＭＳ Ｐゴシック" panose="020B0600070205080204" pitchFamily="34" charset="-128"/>
                <a:cs typeface="Geneva" charset="0"/>
              </a:rPr>
              <a:t>Text A</a:t>
            </a:r>
          </a:p>
          <a:p>
            <a:pPr defTabSz="914400"/>
            <a:r>
              <a:rPr lang="de-DE" altLang="de-DE" kern="0">
                <a:latin typeface="Arial" panose="020B0604020202020204" pitchFamily="34" charset="0"/>
                <a:ea typeface="ＭＳ Ｐゴシック" panose="020B0600070205080204" pitchFamily="34" charset="-128"/>
                <a:cs typeface="Geneva" charset="0"/>
              </a:rPr>
              <a:t>Text B</a:t>
            </a:r>
          </a:p>
          <a:p>
            <a:pPr defTabSz="914400"/>
            <a:endParaRPr lang="de-DE" altLang="de-DE" kern="0">
              <a:latin typeface="Arial" panose="020B0604020202020204" pitchFamily="34" charset="0"/>
              <a:ea typeface="ＭＳ Ｐゴシック" panose="020B0600070205080204" pitchFamily="34" charset="-128"/>
              <a:cs typeface="Geneva" charset="0"/>
            </a:endParaRPr>
          </a:p>
          <a:p>
            <a:pPr defTabSz="914400">
              <a:buFont typeface="Wingdings" panose="05000000000000000000" pitchFamily="2" charset="2"/>
              <a:buNone/>
            </a:pPr>
            <a:r>
              <a:rPr lang="de-DE" altLang="de-DE" b="1" kern="0">
                <a:latin typeface="Arial" panose="020B0604020202020204" pitchFamily="34" charset="0"/>
                <a:ea typeface="ＭＳ Ｐゴシック" panose="020B0600070205080204" pitchFamily="34" charset="-128"/>
                <a:cs typeface="Geneva" charset="0"/>
              </a:rPr>
              <a:t>Überschrift 2</a:t>
            </a:r>
          </a:p>
          <a:p>
            <a:pPr defTabSz="914400"/>
            <a:r>
              <a:rPr lang="de-DE" altLang="de-DE" kern="0">
                <a:latin typeface="Arial" panose="020B0604020202020204" pitchFamily="34" charset="0"/>
                <a:ea typeface="ＭＳ Ｐゴシック" panose="020B0600070205080204" pitchFamily="34" charset="-128"/>
                <a:cs typeface="Geneva" charset="0"/>
              </a:rPr>
              <a:t>Text A </a:t>
            </a:r>
          </a:p>
          <a:p>
            <a:pPr lvl="1" defTabSz="914400">
              <a:buFont typeface="Symbol" panose="05050102010706020507" pitchFamily="18" charset="2"/>
              <a:buChar char="-"/>
            </a:pPr>
            <a:r>
              <a:rPr lang="de-DE" altLang="de-DE" kern="0">
                <a:latin typeface="Arial" panose="020B0604020202020204" pitchFamily="34" charset="0"/>
                <a:ea typeface="ＭＳ Ｐゴシック" panose="020B0600070205080204" pitchFamily="34" charset="-128"/>
              </a:rPr>
              <a:t>Unterpunkt 1 </a:t>
            </a:r>
          </a:p>
          <a:p>
            <a:pPr lvl="1" defTabSz="914400">
              <a:buFont typeface="Symbol" panose="05050102010706020507" pitchFamily="18" charset="2"/>
              <a:buChar char="-"/>
            </a:pPr>
            <a:r>
              <a:rPr lang="de-DE" altLang="de-DE" kern="0">
                <a:latin typeface="Arial" panose="020B0604020202020204" pitchFamily="34" charset="0"/>
                <a:ea typeface="ＭＳ Ｐゴシック" panose="020B0600070205080204" pitchFamily="34" charset="-128"/>
              </a:rPr>
              <a:t>Unterpunkt 2 </a:t>
            </a:r>
          </a:p>
          <a:p>
            <a:pPr defTabSz="914400"/>
            <a:r>
              <a:rPr lang="de-DE" altLang="de-DE" kern="0">
                <a:latin typeface="Arial" panose="020B0604020202020204" pitchFamily="34" charset="0"/>
                <a:ea typeface="ＭＳ Ｐゴシック" panose="020B0600070205080204" pitchFamily="34" charset="-128"/>
                <a:cs typeface="Geneva" charset="0"/>
              </a:rPr>
              <a:t>Text B</a:t>
            </a:r>
          </a:p>
          <a:p>
            <a:pPr defTabSz="914400">
              <a:buFont typeface="Wingdings" panose="05000000000000000000" pitchFamily="2" charset="2"/>
              <a:buNone/>
            </a:pPr>
            <a:endParaRPr lang="de-DE" altLang="de-DE" kern="0">
              <a:latin typeface="Arial" panose="020B0604020202020204" pitchFamily="34" charset="0"/>
              <a:ea typeface="ＭＳ Ｐゴシック" panose="020B0600070205080204" pitchFamily="34" charset="-128"/>
              <a:cs typeface="Geneva" charset="0"/>
            </a:endParaRPr>
          </a:p>
        </p:txBody>
      </p:sp>
      <p:sp>
        <p:nvSpPr>
          <p:cNvPr id="6" name="Titel 2">
            <a:extLst>
              <a:ext uri="{FF2B5EF4-FFF2-40B4-BE49-F238E27FC236}">
                <a16:creationId xmlns:a16="http://schemas.microsoft.com/office/drawing/2014/main" id="{6110BDD3-783C-A999-0AB2-F6862AC61818}"/>
              </a:ext>
            </a:extLst>
          </p:cNvPr>
          <p:cNvSpPr txBox="1">
            <a:spLocks/>
          </p:cNvSpPr>
          <p:nvPr/>
        </p:nvSpPr>
        <p:spPr bwMode="auto">
          <a:xfrm>
            <a:off x="1790639" y="479950"/>
            <a:ext cx="5025628" cy="492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rgbClr val="666565"/>
                </a:solidFill>
                <a:latin typeface="Calibri" panose="020F0502020204030204" pitchFamily="34" charset="0"/>
                <a:ea typeface="ＭＳ Ｐゴシック" panose="020B0600070205080204" pitchFamily="34" charset="-128"/>
                <a:cs typeface="Geneva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de-DE" altLang="de-DE" sz="2025">
                <a:solidFill>
                  <a:srgbClr val="BE002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Leer-Folie, neutral</a:t>
            </a:r>
          </a:p>
        </p:txBody>
      </p:sp>
    </p:spTree>
    <p:extLst>
      <p:ext uri="{BB962C8B-B14F-4D97-AF65-F5344CB8AC3E}">
        <p14:creationId xmlns:p14="http://schemas.microsoft.com/office/powerpoint/2010/main" val="3892045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3CFBEF00-3677-4103-93DC-537EDE16F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>
              <a:buFont typeface="Wingdings" panose="05000000000000000000" pitchFamily="2" charset="2"/>
              <a:buChar char="§"/>
            </a:pPr>
            <a:r>
              <a:rPr lang="de-DE" altLang="de-DE">
                <a:latin typeface="Arial"/>
                <a:ea typeface="ＭＳ Ｐゴシック"/>
                <a:cs typeface="Arial"/>
              </a:rPr>
              <a:t>Sogenannte „-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mabs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“</a:t>
            </a:r>
          </a:p>
          <a:p>
            <a:r>
              <a:rPr lang="de-DE" altLang="de-DE">
                <a:latin typeface="Arial"/>
                <a:ea typeface="ＭＳ Ｐゴシック"/>
                <a:cs typeface="Arial"/>
              </a:rPr>
              <a:t>Antikörper sind Proteine, die eine spezifische </a:t>
            </a:r>
            <a:r>
              <a:rPr lang="de-DE">
                <a:latin typeface="Arial"/>
                <a:ea typeface="ＭＳ Ｐゴシック"/>
                <a:cs typeface="Arial"/>
              </a:rPr>
              <a:t>Bindung</a:t>
            </a:r>
            <a:r>
              <a:rPr lang="de-DE">
                <a:ea typeface="+mn-lt"/>
                <a:cs typeface="+mn-lt"/>
              </a:rPr>
              <a:t> auf dem Zielort der Zelloberfläche (Antigen)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 haben; "Schlüssel-Schloss-Prinzip“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altLang="de-DE">
                <a:latin typeface="Arial"/>
                <a:ea typeface="ＭＳ Ｐゴシック"/>
                <a:cs typeface="Arial"/>
              </a:rPr>
              <a:t>Konzept: Krebszellen-selektiver Angriff</a:t>
            </a:r>
          </a:p>
          <a:p>
            <a:r>
              <a:rPr lang="de-DE" altLang="de-DE">
                <a:latin typeface="Arial"/>
                <a:ea typeface="ＭＳ Ｐゴシック"/>
                <a:cs typeface="Arial"/>
              </a:rPr>
              <a:t>Beispiele: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Alemtuzumab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,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Bevacizumab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,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Cetuximab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,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Panitumumab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, Rituximab,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Trastuzumab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,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Ipilimumab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, Nivolumab,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Pembrolizumab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,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Pertuzumab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,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Ramucirumab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,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toxingebundene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 Antikörper: z.B.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Brentuximab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Vedotin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,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Trastuzumab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 </a:t>
            </a:r>
            <a:r>
              <a:rPr lang="de-DE" altLang="de-DE" err="1">
                <a:latin typeface="Arial"/>
                <a:ea typeface="ＭＳ Ｐゴシック"/>
                <a:cs typeface="Arial"/>
              </a:rPr>
              <a:t>Emtansin</a:t>
            </a:r>
            <a:r>
              <a:rPr lang="de-DE" altLang="de-DE">
                <a:latin typeface="Arial"/>
                <a:ea typeface="ＭＳ Ｐゴシック"/>
                <a:cs typeface="Arial"/>
              </a:rPr>
              <a:t>, </a:t>
            </a:r>
            <a:r>
              <a:rPr lang="de-DE" err="1">
                <a:ea typeface="+mn-lt"/>
                <a:cs typeface="+mn-lt"/>
              </a:rPr>
              <a:t>Sacituzumab</a:t>
            </a:r>
            <a:r>
              <a:rPr lang="de-DE">
                <a:ea typeface="+mn-lt"/>
                <a:cs typeface="+mn-lt"/>
              </a:rPr>
              <a:t> </a:t>
            </a:r>
            <a:r>
              <a:rPr lang="de-DE" err="1">
                <a:ea typeface="+mn-lt"/>
                <a:cs typeface="+mn-lt"/>
              </a:rPr>
              <a:t>Govitecan</a:t>
            </a:r>
            <a:endParaRPr lang="de-DE">
              <a:ea typeface="+mn-lt"/>
              <a:cs typeface="+mn-lt"/>
            </a:endParaRPr>
          </a:p>
          <a:p>
            <a:r>
              <a:rPr lang="de-DE">
                <a:effectLst/>
                <a:latin typeface="+mj-lt"/>
              </a:rPr>
              <a:t>neue </a:t>
            </a:r>
            <a:r>
              <a:rPr lang="de-DE" err="1">
                <a:effectLst/>
                <a:latin typeface="+mj-lt"/>
              </a:rPr>
              <a:t>mAKs</a:t>
            </a:r>
            <a:r>
              <a:rPr lang="de-DE">
                <a:effectLst/>
                <a:latin typeface="+mj-lt"/>
              </a:rPr>
              <a:t> mit geänderter INN Nomenklatur, Endung der Namen auf -</a:t>
            </a:r>
            <a:r>
              <a:rPr lang="de-DE" err="1">
                <a:effectLst/>
                <a:latin typeface="+mj-lt"/>
              </a:rPr>
              <a:t>tug</a:t>
            </a:r>
            <a:r>
              <a:rPr lang="de-DE">
                <a:effectLst/>
                <a:latin typeface="+mj-lt"/>
              </a:rPr>
              <a:t>, -bart, -</a:t>
            </a:r>
            <a:r>
              <a:rPr lang="de-DE" err="1">
                <a:effectLst/>
                <a:latin typeface="+mj-lt"/>
              </a:rPr>
              <a:t>ment</a:t>
            </a:r>
            <a:r>
              <a:rPr lang="de-DE">
                <a:effectLst/>
                <a:latin typeface="+mj-lt"/>
              </a:rPr>
              <a:t> oder -</a:t>
            </a:r>
            <a:r>
              <a:rPr lang="de-DE" err="1">
                <a:effectLst/>
                <a:latin typeface="+mj-lt"/>
              </a:rPr>
              <a:t>mig</a:t>
            </a:r>
            <a:endParaRPr lang="de-DE">
              <a:effectLst/>
              <a:latin typeface="+mj-lt"/>
            </a:endParaRPr>
          </a:p>
          <a:p>
            <a:endParaRPr lang="de-DE" altLang="de-DE" err="1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6FD9184-C5BC-4149-B9EB-522A7496D6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lIns="0" tIns="0" rIns="0" bIns="0" anchor="t"/>
          <a:lstStyle/>
          <a:p>
            <a:r>
              <a:rPr lang="de-DE" altLang="de-DE" sz="2000">
                <a:latin typeface="Arial"/>
                <a:ea typeface="ＭＳ Ｐゴシック"/>
                <a:cs typeface="Arial"/>
              </a:rPr>
              <a:t>Monoklonale Antikörper (</a:t>
            </a:r>
            <a:r>
              <a:rPr lang="de-DE" altLang="de-DE" sz="2000" err="1">
                <a:latin typeface="Arial"/>
                <a:ea typeface="ＭＳ Ｐゴシック"/>
                <a:cs typeface="Arial"/>
              </a:rPr>
              <a:t>mAKs</a:t>
            </a:r>
            <a:r>
              <a:rPr lang="de-DE" altLang="de-DE" sz="2000">
                <a:latin typeface="Arial"/>
                <a:ea typeface="ＭＳ Ｐゴシック"/>
                <a:cs typeface="Arial"/>
              </a:rPr>
              <a:t>)</a:t>
            </a:r>
            <a:r>
              <a:rPr lang="de-DE" altLang="de-DE" sz="2000" baseline="30000">
                <a:latin typeface="Arial"/>
                <a:ea typeface="ＭＳ Ｐゴシック"/>
                <a:cs typeface="Arial"/>
              </a:rPr>
              <a:t> [1,9,10]</a:t>
            </a:r>
            <a:endParaRPr lang="de-DE" sz="2000">
              <a:latin typeface="Arial"/>
              <a:ea typeface="ＭＳ Ｐゴシック"/>
              <a:cs typeface="Arial"/>
            </a:endParaRPr>
          </a:p>
        </p:txBody>
      </p:sp>
      <p:sp>
        <p:nvSpPr>
          <p:cNvPr id="4" name="Vertikaler Textplatzhalter 3">
            <a:extLst>
              <a:ext uri="{FF2B5EF4-FFF2-40B4-BE49-F238E27FC236}">
                <a16:creationId xmlns:a16="http://schemas.microsoft.com/office/drawing/2014/main" id="{25EC868C-3F10-48A3-B1B8-8857DAAB901C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PP-ON-DE-0308</a:t>
            </a:r>
          </a:p>
          <a:p>
            <a:endParaRPr lang="de-DE"/>
          </a:p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653B890-4512-474D-B29C-3F247633D1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3351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C07EF877-D8C1-4BB5-80ED-1BE94B481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altLang="de-DE" sz="1700" b="1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Arbeitskreis TRGS 525: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altLang="de-DE" err="1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mAKs</a:t>
            </a: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werden wegen möglicher </a:t>
            </a:r>
            <a:r>
              <a:rPr lang="de-DE" altLang="de-DE" b="1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Reproduktionstoxizität (R) </a:t>
            </a: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in die Bewertungsliste der gefährlichen Eigenschaften antineoplastisch wirksamer Arzneimittel aufgenommen. </a:t>
            </a:r>
            <a:endParaRPr lang="de-DE" altLang="de-DE" baseline="30000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Krebserzeugende (C) und erbgutverändernde (M) Eigenschaften:</a:t>
            </a:r>
          </a:p>
          <a:p>
            <a:pPr marL="714375" lvl="2" indent="-261938">
              <a:buFont typeface="Symbol" panose="05050102010706020507" pitchFamily="18" charset="2"/>
              <a:buChar char="-"/>
              <a:defRPr/>
            </a:pP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Keine Hinweise in der Literatur</a:t>
            </a:r>
          </a:p>
          <a:p>
            <a:pPr marL="714375" lvl="2" indent="-261938">
              <a:buFont typeface="Symbol" panose="05050102010706020507" pitchFamily="18" charset="2"/>
              <a:buChar char="-"/>
              <a:defRPr/>
            </a:pP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Toxikologische Beurteilung: CM-Wirkung nicht zu erwarten</a:t>
            </a:r>
          </a:p>
          <a:p>
            <a:pPr marL="714375" lvl="2" indent="-261938">
              <a:buFont typeface="Symbol" panose="05050102010706020507" pitchFamily="18" charset="2"/>
              <a:buChar char="-"/>
              <a:defRPr/>
            </a:pP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CM-Wirkung ist bei </a:t>
            </a:r>
            <a:r>
              <a:rPr lang="de-DE" altLang="de-DE" err="1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toxingekoppelten</a:t>
            </a: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Antikörpern gegebenenfalls möglich </a:t>
            </a:r>
          </a:p>
          <a:p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B1289AC-07CA-4752-9BED-F9DEF4531E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ea typeface="ＭＳ Ｐゴシック" panose="020B0600070205080204" pitchFamily="34" charset="-128"/>
              </a:rPr>
              <a:t>Gefährdungspotential der </a:t>
            </a:r>
            <a:r>
              <a:rPr lang="de-DE" altLang="de-DE" err="1">
                <a:ea typeface="ＭＳ Ｐゴシック" panose="020B0600070205080204" pitchFamily="34" charset="-128"/>
              </a:rPr>
              <a:t>mAKs</a:t>
            </a:r>
            <a:r>
              <a:rPr lang="de-DE" altLang="de-DE">
                <a:ea typeface="ＭＳ Ｐゴシック" panose="020B0600070205080204" pitchFamily="34" charset="-128"/>
              </a:rPr>
              <a:t> </a:t>
            </a:r>
            <a:r>
              <a:rPr lang="de-DE" altLang="de-DE" baseline="30000">
                <a:ea typeface="ＭＳ Ｐゴシック" panose="020B0600070205080204" pitchFamily="34" charset="-128"/>
              </a:rPr>
              <a:t>[2-4]</a:t>
            </a:r>
            <a:endParaRPr lang="de-DE"/>
          </a:p>
        </p:txBody>
      </p:sp>
      <p:sp>
        <p:nvSpPr>
          <p:cNvPr id="4" name="Vertikaler Textplatzhalter 3">
            <a:extLst>
              <a:ext uri="{FF2B5EF4-FFF2-40B4-BE49-F238E27FC236}">
                <a16:creationId xmlns:a16="http://schemas.microsoft.com/office/drawing/2014/main" id="{706F7BE5-34CE-460B-9C7E-30856CD6887F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PP-ON-DE-0308</a:t>
            </a:r>
          </a:p>
          <a:p>
            <a:endParaRPr lang="de-DE"/>
          </a:p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471BE20-0138-475A-9BF3-9BCAB7C288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5520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D0884242-3F0D-42BC-BD69-BD6269A31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de-DE" altLang="de-DE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Fruchtschädigende Eigenschaften</a:t>
            </a:r>
          </a:p>
          <a:p>
            <a:pPr marL="714375" lvl="1" indent="-261938">
              <a:buFont typeface="Symbol" panose="05050102010706020507" pitchFamily="18" charset="2"/>
              <a:buChar char="-"/>
            </a:pPr>
            <a:r>
              <a:rPr lang="de-DE" altLang="de-DE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mAKs</a:t>
            </a:r>
            <a:r>
              <a:rPr lang="de-DE" altLang="de-DE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sind plazentagängig</a:t>
            </a:r>
          </a:p>
          <a:p>
            <a:pPr marL="714375" lvl="1" indent="-261938">
              <a:buFont typeface="Symbol" panose="05050102010706020507" pitchFamily="18" charset="2"/>
              <a:buChar char="-"/>
            </a:pPr>
            <a:r>
              <a:rPr lang="de-DE" altLang="de-DE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Daten aus Tierversuchen und Einzelfallberichten beim Menschen (</a:t>
            </a:r>
            <a:r>
              <a:rPr lang="de-DE" altLang="de-DE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Trastuzumab</a:t>
            </a:r>
            <a:r>
              <a:rPr lang="de-DE" altLang="de-DE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, Rituximab)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altLang="de-DE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Fortpflanzungsgefährdende Eigenschaften</a:t>
            </a:r>
          </a:p>
          <a:p>
            <a:pPr marL="714375" lvl="1" indent="-261938">
              <a:buFont typeface="Symbol" panose="05050102010706020507" pitchFamily="18" charset="2"/>
              <a:buChar char="-"/>
            </a:pPr>
            <a:r>
              <a:rPr lang="de-DE" altLang="de-DE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Aufgrund des Wirkmechanismus anzunehmen oder im Tierversuch bewiesen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altLang="de-DE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mAKs</a:t>
            </a:r>
            <a:r>
              <a:rPr lang="de-DE" altLang="de-DE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können in die Muttermilch übergehen</a:t>
            </a:r>
          </a:p>
          <a:p>
            <a:pPr marL="714375" lvl="1" indent="-261938">
              <a:buFont typeface="Symbol" panose="05050102010706020507" pitchFamily="18" charset="2"/>
              <a:buChar char="-"/>
            </a:pPr>
            <a:r>
              <a:rPr lang="de-DE" altLang="de-DE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Potentielle Gefährdung des Säuglings beim Stillen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BDD3EE2-F5CC-4252-8312-1E1196E593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ea typeface="ＭＳ Ｐゴシック" panose="020B0600070205080204" pitchFamily="34" charset="-128"/>
              </a:rPr>
              <a:t>Gefährdungspotential der </a:t>
            </a:r>
            <a:r>
              <a:rPr lang="de-DE" altLang="de-DE" err="1">
                <a:ea typeface="ＭＳ Ｐゴシック" panose="020B0600070205080204" pitchFamily="34" charset="-128"/>
              </a:rPr>
              <a:t>mAKs</a:t>
            </a:r>
            <a:r>
              <a:rPr lang="de-DE" altLang="de-DE">
                <a:ea typeface="ＭＳ Ｐゴシック" panose="020B0600070205080204" pitchFamily="34" charset="-128"/>
              </a:rPr>
              <a:t> </a:t>
            </a:r>
            <a:r>
              <a:rPr lang="de-DE" altLang="de-DE" baseline="30000">
                <a:ea typeface="ＭＳ Ｐゴシック" panose="020B0600070205080204" pitchFamily="34" charset="-128"/>
              </a:rPr>
              <a:t>[2-4]</a:t>
            </a:r>
            <a:endParaRPr lang="de-DE"/>
          </a:p>
        </p:txBody>
      </p:sp>
      <p:sp>
        <p:nvSpPr>
          <p:cNvPr id="4" name="Vertikaler Textplatzhalter 3">
            <a:extLst>
              <a:ext uri="{FF2B5EF4-FFF2-40B4-BE49-F238E27FC236}">
                <a16:creationId xmlns:a16="http://schemas.microsoft.com/office/drawing/2014/main" id="{B5101C0D-10F7-4EFA-BE07-3B5515606EC9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PP-ON-DE-0308</a:t>
            </a:r>
          </a:p>
          <a:p>
            <a:endParaRPr lang="de-DE"/>
          </a:p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B22273F-2D21-4397-B733-1C761CC045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0511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3433A765-D2F3-4CF1-8509-3C018F49C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de-DE" altLang="de-DE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Sensibilisierende Eigenschaften</a:t>
            </a:r>
          </a:p>
          <a:p>
            <a:pPr marL="714375" lvl="1" indent="-261938">
              <a:spcBef>
                <a:spcPts val="1200"/>
              </a:spcBef>
              <a:buFont typeface="Symbol" panose="05050102010706020507" pitchFamily="18" charset="2"/>
              <a:buChar char="-"/>
            </a:pPr>
            <a:r>
              <a:rPr lang="de-DE" altLang="de-DE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Insbesondere bei höherem Anteil Mausproteinsequenzen beim </a:t>
            </a:r>
            <a:r>
              <a:rPr lang="de-DE" altLang="de-DE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mAK</a:t>
            </a:r>
            <a:r>
              <a:rPr lang="de-DE" altLang="de-DE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(z.B. Endung –</a:t>
            </a:r>
            <a:r>
              <a:rPr lang="de-DE" altLang="de-DE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ximab</a:t>
            </a:r>
            <a:r>
              <a:rPr lang="de-DE" altLang="de-DE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: 34% Mausanteil, -</a:t>
            </a:r>
            <a:r>
              <a:rPr lang="de-DE" altLang="de-DE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omab</a:t>
            </a:r>
            <a:r>
              <a:rPr lang="de-DE" altLang="de-DE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: 100% Mausanteil)</a:t>
            </a:r>
          </a:p>
          <a:p>
            <a:pPr marL="714375" lvl="1" indent="-261938">
              <a:buFont typeface="Symbol" panose="05050102010706020507" pitchFamily="18" charset="2"/>
              <a:buChar char="-"/>
            </a:pPr>
            <a:r>
              <a:rPr lang="de-DE" altLang="de-DE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Mögliche Atemwegssensibilisierung</a:t>
            </a:r>
          </a:p>
          <a:p>
            <a:pPr marL="714375" lvl="1" indent="-261938">
              <a:buFont typeface="Symbol" panose="05050102010706020507" pitchFamily="18" charset="2"/>
              <a:buChar char="-"/>
            </a:pPr>
            <a:r>
              <a:rPr lang="de-DE" altLang="de-DE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Geringere Therapiewirkung von </a:t>
            </a:r>
            <a:r>
              <a:rPr lang="de-DE" altLang="de-DE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mAK</a:t>
            </a:r>
            <a:r>
              <a:rPr lang="de-DE" altLang="de-DE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bei „sensibilisierten“ Beschäftigten? </a:t>
            </a:r>
            <a:r>
              <a:rPr lang="de-DE" altLang="de-DE" baseline="3000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[4] </a:t>
            </a:r>
          </a:p>
          <a:p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E0EF962-E888-451B-81F6-68D7EA2F13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ea typeface="ＭＳ Ｐゴシック" panose="020B0600070205080204" pitchFamily="34" charset="-128"/>
              </a:rPr>
              <a:t>Gefährdungspotential der </a:t>
            </a:r>
            <a:r>
              <a:rPr lang="de-DE" altLang="de-DE" err="1">
                <a:ea typeface="ＭＳ Ｐゴシック" panose="020B0600070205080204" pitchFamily="34" charset="-128"/>
              </a:rPr>
              <a:t>mAKs</a:t>
            </a:r>
            <a:endParaRPr lang="de-DE"/>
          </a:p>
        </p:txBody>
      </p:sp>
      <p:sp>
        <p:nvSpPr>
          <p:cNvPr id="4" name="Vertikaler Textplatzhalter 3">
            <a:extLst>
              <a:ext uri="{FF2B5EF4-FFF2-40B4-BE49-F238E27FC236}">
                <a16:creationId xmlns:a16="http://schemas.microsoft.com/office/drawing/2014/main" id="{7BEB7AE7-B9AE-4DD7-9B59-0E12DF4181E4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PP-ON-DE-0308</a:t>
            </a:r>
          </a:p>
          <a:p>
            <a:endParaRPr lang="de-DE"/>
          </a:p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D873319-3646-4BC8-8ED2-08781DDAD5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6757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B69CEEC3-408A-4E10-8626-4A584C3E7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altLang="de-DE" sz="1700" b="1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Mögliche berufliche Exposition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de-DE" altLang="de-DE" sz="2400" b="1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Dermal</a:t>
            </a:r>
          </a:p>
          <a:p>
            <a:pPr marL="714375" lvl="1" indent="-261938">
              <a:buFont typeface="Symbol" panose="05050102010706020507" pitchFamily="18" charset="2"/>
              <a:buChar char="-"/>
              <a:defRPr/>
            </a:pP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Aufnahme aufgrund der Molekülgröße wahrscheinlich vernachlässigbar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Oral</a:t>
            </a:r>
          </a:p>
          <a:p>
            <a:pPr marL="714375" lvl="1" indent="-261938">
              <a:buFont typeface="Symbol" panose="05050102010706020507" pitchFamily="18" charset="2"/>
              <a:buChar char="-"/>
              <a:defRPr/>
            </a:pPr>
            <a:r>
              <a:rPr lang="de-DE" altLang="de-DE" err="1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mAKs</a:t>
            </a: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 werden im Magen-Darm-Trakt denaturiert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Inhalativ</a:t>
            </a:r>
          </a:p>
          <a:p>
            <a:pPr marL="714375" lvl="1" indent="-261938">
              <a:buFont typeface="Symbol" panose="05050102010706020507" pitchFamily="18" charset="2"/>
              <a:buChar char="-"/>
              <a:defRPr/>
            </a:pP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Aufnahme über Lungen-Alveolen potentiell möglich</a:t>
            </a:r>
          </a:p>
          <a:p>
            <a:pPr marL="714375" lvl="1" indent="-261938">
              <a:buFont typeface="Symbol" panose="05050102010706020507" pitchFamily="18" charset="2"/>
              <a:buChar char="-"/>
              <a:defRPr/>
            </a:pP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Inhalative Bioverfügbarkeit von Proteinen: 1-5% </a:t>
            </a:r>
            <a:r>
              <a:rPr lang="de-DE" altLang="de-DE" baseline="30000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[5]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Nadelstichverletzungen</a:t>
            </a:r>
          </a:p>
          <a:p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DC88441-9848-4E75-8274-4B67109F66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ea typeface="ＭＳ Ｐゴシック" panose="020B0600070205080204" pitchFamily="34" charset="-128"/>
              </a:rPr>
              <a:t>Gefährdungspotential der </a:t>
            </a:r>
            <a:r>
              <a:rPr lang="de-DE" altLang="de-DE" err="1">
                <a:ea typeface="ＭＳ Ｐゴシック" panose="020B0600070205080204" pitchFamily="34" charset="-128"/>
              </a:rPr>
              <a:t>mAKs</a:t>
            </a:r>
            <a:endParaRPr lang="de-DE"/>
          </a:p>
        </p:txBody>
      </p:sp>
      <p:sp>
        <p:nvSpPr>
          <p:cNvPr id="4" name="Vertikaler Textplatzhalter 3">
            <a:extLst>
              <a:ext uri="{FF2B5EF4-FFF2-40B4-BE49-F238E27FC236}">
                <a16:creationId xmlns:a16="http://schemas.microsoft.com/office/drawing/2014/main" id="{24EC67A4-0EC2-494E-89DF-219F3374CE66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PP-ON-DE-0308</a:t>
            </a:r>
          </a:p>
          <a:p>
            <a:endParaRPr lang="de-DE"/>
          </a:p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BFF754-DD58-418C-87B4-EB036EB2EF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8137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6A8BC915-1A36-4771-9649-97CA1A0E10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endParaRPr lang="de-DE" altLang="de-DE" sz="2000" b="1">
              <a:solidFill>
                <a:srgbClr val="BE002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indent="0" algn="ctr">
              <a:buFont typeface="Wingdings" panose="05000000000000000000" pitchFamily="2" charset="2"/>
              <a:buNone/>
            </a:pPr>
            <a:endParaRPr lang="de-DE" altLang="de-DE" sz="2000" b="1">
              <a:solidFill>
                <a:srgbClr val="BE002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indent="0" algn="ctr">
              <a:buFont typeface="Wingdings" panose="05000000000000000000" pitchFamily="2" charset="2"/>
              <a:buNone/>
            </a:pPr>
            <a:endParaRPr lang="de-DE" altLang="de-DE" sz="2000" b="1">
              <a:solidFill>
                <a:srgbClr val="BE002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de-DE" altLang="de-DE" sz="2000" b="1">
                <a:solidFill>
                  <a:srgbClr val="BE002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Fazit</a:t>
            </a:r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de-DE" altLang="de-DE" sz="1800" b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Es sind die gleichen Arbeitsschutzmaßnahmen zu ergreifen wie bei den klassischen Zytostatika</a:t>
            </a:r>
          </a:p>
          <a:p>
            <a:pPr marL="0" indent="0">
              <a:buNone/>
            </a:pPr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51A94C2E-2D49-4AB5-AC46-0BA4B7DA92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ea typeface="ＭＳ Ｐゴシック" panose="020B0600070205080204" pitchFamily="34" charset="-128"/>
              </a:rPr>
              <a:t>Gefährdungspotential der </a:t>
            </a:r>
            <a:r>
              <a:rPr lang="de-DE" altLang="de-DE" err="1">
                <a:ea typeface="ＭＳ Ｐゴシック" panose="020B0600070205080204" pitchFamily="34" charset="-128"/>
              </a:rPr>
              <a:t>mAKs</a:t>
            </a:r>
            <a:endParaRPr lang="de-DE"/>
          </a:p>
        </p:txBody>
      </p:sp>
      <p:sp>
        <p:nvSpPr>
          <p:cNvPr id="4" name="Vertikaler Textplatzhalter 3">
            <a:extLst>
              <a:ext uri="{FF2B5EF4-FFF2-40B4-BE49-F238E27FC236}">
                <a16:creationId xmlns:a16="http://schemas.microsoft.com/office/drawing/2014/main" id="{42D4A435-3B78-431D-8997-3F15CB4F85C5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PP-ON-DE-0308</a:t>
            </a:r>
          </a:p>
          <a:p>
            <a:endParaRPr lang="de-DE"/>
          </a:p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7B66127-4A9E-42BE-A0E2-A6BA35DBE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6242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FF074099-91D7-4883-9316-A93030DE8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de-DE" altLang="de-DE" sz="1700" b="1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Lagerung von </a:t>
            </a:r>
            <a:r>
              <a:rPr lang="de-DE" altLang="de-DE" sz="1700" b="1" err="1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mAKs</a:t>
            </a:r>
            <a:endParaRPr lang="de-DE" altLang="de-DE" sz="1700" b="1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de-DE" altLang="de-DE" sz="2400" b="1"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In der Regel 2-8 </a:t>
            </a:r>
            <a:r>
              <a:rPr lang="de-DE" b="0" i="0">
                <a:solidFill>
                  <a:srgbClr val="1F1F1F"/>
                </a:solidFill>
                <a:effectLst/>
                <a:latin typeface="Google Sans"/>
              </a:rPr>
              <a:t>°</a:t>
            </a:r>
          </a:p>
          <a:p>
            <a:pPr lvl="4">
              <a:buFont typeface="Symbol" panose="05050102010706020507" pitchFamily="18" charset="2"/>
              <a:buChar char="-"/>
              <a:defRPr/>
            </a:pP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Erhöhte Temperaturen können chemische Denaturierungsprozesse begünstigen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Nicht Einfrieren</a:t>
            </a:r>
          </a:p>
          <a:p>
            <a:pPr marL="714375" lvl="1" indent="-261938">
              <a:buFont typeface="Symbol" pitchFamily="18" charset="2"/>
              <a:buChar char="-"/>
              <a:defRPr/>
            </a:pP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Möglicher Wirkverlust durch Proteinaggregation</a:t>
            </a:r>
          </a:p>
          <a:p>
            <a:pPr marL="714375" lvl="2" indent="0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r>
              <a:rPr lang="de-DE" altLang="de-DE" b="1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Vorsicht: </a:t>
            </a: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Gefahr des Einfrierens im hinteren Teil des Kühlschranks!</a:t>
            </a:r>
          </a:p>
          <a:p>
            <a:pPr>
              <a:buFont typeface="Wingdings" panose="05000000000000000000" pitchFamily="2" charset="2"/>
              <a:buChar char="§"/>
              <a:defRPr/>
            </a:pP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Lichtgeschützt</a:t>
            </a:r>
          </a:p>
          <a:p>
            <a:pPr marL="714375" lvl="1" indent="-261938">
              <a:buFont typeface="Symbol" pitchFamily="18" charset="2"/>
              <a:buChar char="-"/>
              <a:defRPr/>
            </a:pPr>
            <a:r>
              <a:rPr lang="de-DE" altLang="de-DE"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Möglicher Wirkverlust durch destabilisierende Wirkung von UV-Strahlen</a:t>
            </a:r>
          </a:p>
          <a:p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A7B9169-299D-4A68-9294-52B1738E3C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ea typeface="ＭＳ Ｐゴシック" panose="020B0600070205080204" pitchFamily="34" charset="-128"/>
              </a:rPr>
              <a:t>Tipps für den richtigen Umgang mit </a:t>
            </a:r>
            <a:r>
              <a:rPr lang="de-DE" altLang="de-DE" err="1">
                <a:ea typeface="ＭＳ Ｐゴシック" panose="020B0600070205080204" pitchFamily="34" charset="-128"/>
              </a:rPr>
              <a:t>mAKs</a:t>
            </a:r>
            <a:endParaRPr lang="de-DE"/>
          </a:p>
        </p:txBody>
      </p:sp>
      <p:sp>
        <p:nvSpPr>
          <p:cNvPr id="4" name="Vertikaler Textplatzhalter 3">
            <a:extLst>
              <a:ext uri="{FF2B5EF4-FFF2-40B4-BE49-F238E27FC236}">
                <a16:creationId xmlns:a16="http://schemas.microsoft.com/office/drawing/2014/main" id="{15BE7B58-8C96-48E3-8403-B06D1FF89C20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PP-ON-DE-0308</a:t>
            </a:r>
          </a:p>
          <a:p>
            <a:endParaRPr lang="de-DE"/>
          </a:p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18177BE-4071-4EEC-A85E-2CBAC02207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8</a:t>
            </a:fld>
            <a:endParaRPr lang="de-DE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89277EC-54A6-9E76-79D5-A13D69B4D7FC}"/>
              </a:ext>
            </a:extLst>
          </p:cNvPr>
          <p:cNvSpPr txBox="1"/>
          <p:nvPr/>
        </p:nvSpPr>
        <p:spPr>
          <a:xfrm>
            <a:off x="3608614" y="1755321"/>
            <a:ext cx="914400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50">
                <a:solidFill>
                  <a:srgbClr val="666565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1960592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A3925CCF-72CA-4A97-84BE-DC7DFA90D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de-DE" altLang="de-DE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Proteinarzneimittel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altLang="de-DE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Besonders empfindliche Moleküle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altLang="de-DE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Fehler bei Transport, Lagerung und Zubereitung können </a:t>
            </a:r>
            <a:r>
              <a:rPr lang="de-DE" altLang="de-DE" err="1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mAKs</a:t>
            </a:r>
            <a:r>
              <a:rPr lang="de-DE" altLang="de-DE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ganz oder teilweise zerstören </a:t>
            </a:r>
            <a:r>
              <a:rPr lang="de-DE" altLang="de-DE" baseline="30000"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[6]</a:t>
            </a:r>
          </a:p>
          <a:p>
            <a:endParaRPr lang="de-DE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F628D06-1F75-49D9-9CED-5D93799AA6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>
                <a:ea typeface="ＭＳ Ｐゴシック" panose="020B0600070205080204" pitchFamily="34" charset="-128"/>
              </a:rPr>
              <a:t>Tipps für den richtigen Umgang mit </a:t>
            </a:r>
            <a:r>
              <a:rPr lang="de-DE" altLang="de-DE" err="1">
                <a:ea typeface="ＭＳ Ｐゴシック" panose="020B0600070205080204" pitchFamily="34" charset="-128"/>
              </a:rPr>
              <a:t>mAKs</a:t>
            </a:r>
            <a:endParaRPr lang="de-DE"/>
          </a:p>
        </p:txBody>
      </p:sp>
      <p:sp>
        <p:nvSpPr>
          <p:cNvPr id="4" name="Vertikaler Textplatzhalter 3">
            <a:extLst>
              <a:ext uri="{FF2B5EF4-FFF2-40B4-BE49-F238E27FC236}">
                <a16:creationId xmlns:a16="http://schemas.microsoft.com/office/drawing/2014/main" id="{453EEE7B-9FD3-495B-8BBC-7538A53EBD4B}"/>
              </a:ext>
            </a:extLst>
          </p:cNvPr>
          <p:cNvSpPr>
            <a:spLocks noGrp="1"/>
          </p:cNvSpPr>
          <p:nvPr>
            <p:ph type="body" orient="vert" sz="quarter" idx="11"/>
          </p:nvPr>
        </p:nvSpPr>
        <p:spPr/>
        <p:txBody>
          <a:bodyPr/>
          <a:lstStyle/>
          <a:p>
            <a:r>
              <a:rPr lang="de-DE"/>
              <a:t>PP-ON-DE-0308</a:t>
            </a:r>
          </a:p>
          <a:p>
            <a:endParaRPr lang="de-DE"/>
          </a:p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566221F-E3D8-4801-8746-BA8D114388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r"/>
            <a:fld id="{D8EB360B-720C-704A-863E-A567E738ABDA}" type="slidenum">
              <a:rPr lang="de-DE" smtClean="0"/>
              <a:pPr algn="r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7945086"/>
      </p:ext>
    </p:extLst>
  </p:cSld>
  <p:clrMapOvr>
    <a:masterClrMapping/>
  </p:clrMapOvr>
</p:sld>
</file>

<file path=ppt/theme/theme1.xml><?xml version="1.0" encoding="utf-8"?>
<a:theme xmlns:a="http://schemas.openxmlformats.org/drawingml/2006/main" name="1_Benutzerdefiniertes Design">
  <a:themeElements>
    <a:clrScheme name="Lilly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66565"/>
      </a:accent1>
      <a:accent2>
        <a:srgbClr val="BE0023"/>
      </a:accent2>
      <a:accent3>
        <a:srgbClr val="AAAAAA"/>
      </a:accent3>
      <a:accent4>
        <a:srgbClr val="BEBEB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Benutzerdefiniertes Design">
  <a:themeElements>
    <a:clrScheme name="Lilly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66565"/>
      </a:accent1>
      <a:accent2>
        <a:srgbClr val="BE0023"/>
      </a:accent2>
      <a:accent3>
        <a:srgbClr val="AAAAAA"/>
      </a:accent3>
      <a:accent4>
        <a:srgbClr val="BEBEB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_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8" charset="0"/>
          </a:defRPr>
        </a:defPPr>
      </a:lstStyle>
    </a:lnDef>
  </a:objectDefaults>
  <a:extraClrSchemeLst>
    <a:extraClrScheme>
      <a:clrScheme name="2_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Benutzerdefiniertes Design">
  <a:themeElements>
    <a:clrScheme name="Lilly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66565"/>
      </a:accent1>
      <a:accent2>
        <a:srgbClr val="BE0023"/>
      </a:accent2>
      <a:accent3>
        <a:srgbClr val="AAAAAA"/>
      </a:accent3>
      <a:accent4>
        <a:srgbClr val="BEBEB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Benutzerdefiniertes Design">
  <a:themeElements>
    <a:clrScheme name="Lilly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666565"/>
      </a:accent1>
      <a:accent2>
        <a:srgbClr val="BE0023"/>
      </a:accent2>
      <a:accent3>
        <a:srgbClr val="AAAAAA"/>
      </a:accent3>
      <a:accent4>
        <a:srgbClr val="BEBEBE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_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8" charset="0"/>
          </a:defRPr>
        </a:defPPr>
      </a:lstStyle>
    </a:lnDef>
  </a:objectDefaults>
  <a:extraClrSchemeLst>
    <a:extraClrScheme>
      <a:clrScheme name="2_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B4F188871C5C44DBDF10B7999B35ED1" ma:contentTypeVersion="18" ma:contentTypeDescription="Ein neues Dokument erstellen." ma:contentTypeScope="" ma:versionID="5e3e496d746a577c69aace33347b2c28">
  <xsd:schema xmlns:xsd="http://www.w3.org/2001/XMLSchema" xmlns:xs="http://www.w3.org/2001/XMLSchema" xmlns:p="http://schemas.microsoft.com/office/2006/metadata/properties" xmlns:ns2="475bc12f-6d01-4c74-86b5-8a06cac99d47" xmlns:ns3="dec946da-cbc1-44c4-9ef4-54637fd1e973" targetNamespace="http://schemas.microsoft.com/office/2006/metadata/properties" ma:root="true" ma:fieldsID="d6e445dd46a7e4696fccb64ae1a08bb8" ns2:_="" ns3:_="">
    <xsd:import namespace="475bc12f-6d01-4c74-86b5-8a06cac99d47"/>
    <xsd:import namespace="dec946da-cbc1-44c4-9ef4-54637fd1e9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5bc12f-6d01-4c74-86b5-8a06cac99d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ierungen" ma:readOnly="false" ma:fieldId="{5cf76f15-5ced-4ddc-b409-7134ff3c332f}" ma:taxonomyMulti="true" ma:sspId="f9adb9bf-65a7-4dcd-b9fe-2cabe70ed6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c946da-cbc1-44c4-9ef4-54637fd1e97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168520a-b21e-470b-81c4-61e12ecad24d}" ma:internalName="TaxCatchAll" ma:showField="CatchAllData" ma:web="dec946da-cbc1-44c4-9ef4-54637fd1e97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75bc12f-6d01-4c74-86b5-8a06cac99d47">
      <Terms xmlns="http://schemas.microsoft.com/office/infopath/2007/PartnerControls"/>
    </lcf76f155ced4ddcb4097134ff3c332f>
    <TaxCatchAll xmlns="dec946da-cbc1-44c4-9ef4-54637fd1e973" xsi:nil="true"/>
  </documentManagement>
</p:properties>
</file>

<file path=customXml/itemProps1.xml><?xml version="1.0" encoding="utf-8"?>
<ds:datastoreItem xmlns:ds="http://schemas.openxmlformats.org/officeDocument/2006/customXml" ds:itemID="{1921A384-6080-49BC-9AB4-C62E6DB91C54}"/>
</file>

<file path=customXml/itemProps2.xml><?xml version="1.0" encoding="utf-8"?>
<ds:datastoreItem xmlns:ds="http://schemas.openxmlformats.org/officeDocument/2006/customXml" ds:itemID="{42B01430-975D-4C15-B3C7-EF89322E25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34610A-0A53-4750-9E8D-5689A1F1ABDF}">
  <ds:schemaRefs>
    <ds:schemaRef ds:uri="http://www.w3.org/XML/1998/namespace"/>
    <ds:schemaRef ds:uri="efbd585e-2b43-4ee2-ab4f-2124db5f0b3a"/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1728</Words>
  <Application>Microsoft Office PowerPoint</Application>
  <PresentationFormat>Bildschirmpräsentation (16:9)</PresentationFormat>
  <Paragraphs>271</Paragraphs>
  <Slides>16</Slides>
  <Notes>14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6</vt:i4>
      </vt:variant>
      <vt:variant>
        <vt:lpstr>Folientitel</vt:lpstr>
      </vt:variant>
      <vt:variant>
        <vt:i4>16</vt:i4>
      </vt:variant>
    </vt:vector>
  </HeadingPairs>
  <TitlesOfParts>
    <vt:vector size="31" baseType="lpstr">
      <vt:lpstr>ＭＳ Ｐゴシック</vt:lpstr>
      <vt:lpstr>Arial</vt:lpstr>
      <vt:lpstr>Calibri</vt:lpstr>
      <vt:lpstr>Calibri Light</vt:lpstr>
      <vt:lpstr>Google Sans</vt:lpstr>
      <vt:lpstr>Segoe UI</vt:lpstr>
      <vt:lpstr>Symbol</vt:lpstr>
      <vt:lpstr>Verdana</vt:lpstr>
      <vt:lpstr>Wingdings</vt:lpstr>
      <vt:lpstr>1_Benutzerdefiniertes Design</vt:lpstr>
      <vt:lpstr>2_Benutzerdefiniertes Design</vt:lpstr>
      <vt:lpstr>3_Benutzerdefiniertes Design</vt:lpstr>
      <vt:lpstr>4_Benutzerdefiniertes Design</vt:lpstr>
      <vt:lpstr>5_Benutzerdefiniertes Design</vt:lpstr>
      <vt:lpstr>Office</vt:lpstr>
      <vt:lpstr>Exkurs 2: Monoklonale Antikörper (mAKs) der ATC-Klasse L01XC</vt:lpstr>
      <vt:lpstr>Monoklonale Antikörper (mAKs) [1,9,10]</vt:lpstr>
      <vt:lpstr>Gefährdungspotential der mAKs [2-4]</vt:lpstr>
      <vt:lpstr>Gefährdungspotential der mAKs [2-4]</vt:lpstr>
      <vt:lpstr>Gefährdungspotential der mAKs</vt:lpstr>
      <vt:lpstr>Gefährdungspotential der mAKs</vt:lpstr>
      <vt:lpstr>Gefährdungspotential der mAKs</vt:lpstr>
      <vt:lpstr>Tipps für den richtigen Umgang mit mAKs</vt:lpstr>
      <vt:lpstr>Tipps für den richtigen Umgang mit mAKs</vt:lpstr>
      <vt:lpstr>Tipps für den richtigen Umgang mit mAKs</vt:lpstr>
      <vt:lpstr>Tipps für den richtigen Umgang mit mAKs</vt:lpstr>
      <vt:lpstr>Umgebungsmonitoring [7, 12]</vt:lpstr>
      <vt:lpstr>Referenzen - Monoklonale Antikörper  </vt:lpstr>
      <vt:lpstr>Leer-Folien für Ihre eigenen Ergänzungen</vt:lpstr>
      <vt:lpstr>PowerPoint-Präsentation</vt:lpstr>
      <vt:lpstr>PowerPoint-Präsentation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Plendl, Wolfgang</dc:creator>
  <cp:lastModifiedBy>Nina Reitz</cp:lastModifiedBy>
  <cp:revision>1</cp:revision>
  <cp:lastPrinted>2014-08-19T07:13:56Z</cp:lastPrinted>
  <dcterms:created xsi:type="dcterms:W3CDTF">2011-02-28T11:34:53Z</dcterms:created>
  <dcterms:modified xsi:type="dcterms:W3CDTF">2024-12-09T10:19:08Z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0x0101007B4F188871C5C44DBDF10B7999B35ED1</vt:lpwstr>
  </property>
  <property fmtid="{D5CDD505-2E9C-101B-9397-08002B2CF9AE}" pid="3" name="Order">
    <vt:r8>905600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</Properties>
</file>