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3" r:id="rId4"/>
    <p:sldMasterId id="2147484084" r:id="rId5"/>
    <p:sldMasterId id="2147484085" r:id="rId6"/>
    <p:sldMasterId id="2147484072" r:id="rId7"/>
    <p:sldMasterId id="2147484079" r:id="rId8"/>
    <p:sldMasterId id="2147483648" r:id="rId9"/>
  </p:sldMasterIdLst>
  <p:notesMasterIdLst>
    <p:notesMasterId r:id="rId31"/>
  </p:notesMasterIdLst>
  <p:handoutMasterIdLst>
    <p:handoutMasterId r:id="rId32"/>
  </p:handoutMasterIdLst>
  <p:sldIdLst>
    <p:sldId id="636" r:id="rId10"/>
    <p:sldId id="638" r:id="rId11"/>
    <p:sldId id="639" r:id="rId12"/>
    <p:sldId id="640" r:id="rId13"/>
    <p:sldId id="641" r:id="rId14"/>
    <p:sldId id="642" r:id="rId15"/>
    <p:sldId id="643" r:id="rId16"/>
    <p:sldId id="644" r:id="rId17"/>
    <p:sldId id="645" r:id="rId18"/>
    <p:sldId id="646" r:id="rId19"/>
    <p:sldId id="647" r:id="rId20"/>
    <p:sldId id="648" r:id="rId21"/>
    <p:sldId id="649" r:id="rId22"/>
    <p:sldId id="655" r:id="rId23"/>
    <p:sldId id="650" r:id="rId24"/>
    <p:sldId id="651" r:id="rId25"/>
    <p:sldId id="652" r:id="rId26"/>
    <p:sldId id="653" r:id="rId27"/>
    <p:sldId id="654" r:id="rId28"/>
    <p:sldId id="656" r:id="rId29"/>
    <p:sldId id="657" r:id="rId30"/>
  </p:sldIdLst>
  <p:sldSz cx="9144000" cy="5143500" type="screen16x9"/>
  <p:notesSz cx="7099300" cy="10234613"/>
  <p:defaultTextStyle>
    <a:defPPr>
      <a:defRPr lang="de-DE"/>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35" userDrawn="1">
          <p15:clr>
            <a:srgbClr val="A4A3A4"/>
          </p15:clr>
        </p15:guide>
        <p15:guide id="2" pos="1187"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1E349F-4C92-E0C7-107A-346C414FCE5C}" name="Nina Reitz" initials="NR" userId="S::nina.reitz@lilly.com::707c180a-2c6d-4db0-a1eb-5dcc867660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ock, Michael" initials="SM" lastIdx="15" clrIdx="6">
    <p:extLst>
      <p:ext uri="{19B8F6BF-5375-455C-9EA6-DF929625EA0E}">
        <p15:presenceInfo xmlns:p15="http://schemas.microsoft.com/office/powerpoint/2012/main" userId="Stock, Michael" providerId="None"/>
      </p:ext>
    </p:extLst>
  </p:cmAuthor>
  <p:cmAuthor id="1" name="Katja Stock" initials="KS" lastIdx="68" clrIdx="0"/>
  <p:cmAuthor id="8" name="Häfner, Vanessa" initials="HV" lastIdx="15" clrIdx="7">
    <p:extLst>
      <p:ext uri="{19B8F6BF-5375-455C-9EA6-DF929625EA0E}">
        <p15:presenceInfo xmlns:p15="http://schemas.microsoft.com/office/powerpoint/2012/main" userId="Häfner, Vanessa" providerId="None"/>
      </p:ext>
    </p:extLst>
  </p:cmAuthor>
  <p:cmAuthor id="2" name="Vanessa Häfner" initials="VH" lastIdx="58" clrIdx="1"/>
  <p:cmAuthor id="9" name="Paul Schmidt" initials="PS" lastIdx="3" clrIdx="8">
    <p:extLst>
      <p:ext uri="{19B8F6BF-5375-455C-9EA6-DF929625EA0E}">
        <p15:presenceInfo xmlns:p15="http://schemas.microsoft.com/office/powerpoint/2012/main" userId="S::schmidt_paul@lilly.com::faa873bf-ae76-4df7-bf43-5dea908680b1" providerId="AD"/>
      </p:ext>
    </p:extLst>
  </p:cmAuthor>
  <p:cmAuthor id="3" name="Hannah Silberzahn" initials="HS" lastIdx="230" clrIdx="2">
    <p:extLst>
      <p:ext uri="{19B8F6BF-5375-455C-9EA6-DF929625EA0E}">
        <p15:presenceInfo xmlns:p15="http://schemas.microsoft.com/office/powerpoint/2012/main" userId="S-1-5-21-18633868-1813740183-1888516137-424006" providerId="AD"/>
      </p:ext>
    </p:extLst>
  </p:cmAuthor>
  <p:cmAuthor id="4" name="Hannah Silberzahn" initials="HS [2]" lastIdx="1" clrIdx="3">
    <p:extLst>
      <p:ext uri="{19B8F6BF-5375-455C-9EA6-DF929625EA0E}">
        <p15:presenceInfo xmlns:p15="http://schemas.microsoft.com/office/powerpoint/2012/main" userId="Hannah Silberzahn" providerId="None"/>
      </p:ext>
    </p:extLst>
  </p:cmAuthor>
  <p:cmAuthor id="5" name="Adrian Hencke" initials="AH" lastIdx="2" clrIdx="4">
    <p:extLst>
      <p:ext uri="{19B8F6BF-5375-455C-9EA6-DF929625EA0E}">
        <p15:presenceInfo xmlns:p15="http://schemas.microsoft.com/office/powerpoint/2012/main" userId="S::hencke_adrian@lilly.com::86e431b8-bf24-448b-883b-4163eb3bf3b5" providerId="AD"/>
      </p:ext>
    </p:extLst>
  </p:cmAuthor>
  <p:cmAuthor id="6" name="katja.stock@uk-erlangen.de" initials="ka" lastIdx="4" clrIdx="5">
    <p:extLst>
      <p:ext uri="{19B8F6BF-5375-455C-9EA6-DF929625EA0E}">
        <p15:presenceInfo xmlns:p15="http://schemas.microsoft.com/office/powerpoint/2012/main" userId="S::katja.stock_uk-erlangen.de#ext#@elililly.onmicrosoft.com::a46ab5eb-53f3-4c36-9851-530917f8b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565"/>
    <a:srgbClr val="D11242"/>
    <a:srgbClr val="FFFF00"/>
    <a:srgbClr val="BE0023"/>
    <a:srgbClr val="FFCC00"/>
    <a:srgbClr val="009900"/>
    <a:srgbClr val="CCCCCC"/>
    <a:srgbClr val="CC0000"/>
    <a:srgbClr val="93A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561" autoAdjust="0"/>
  </p:normalViewPr>
  <p:slideViewPr>
    <p:cSldViewPr snapToGrid="0">
      <p:cViewPr>
        <p:scale>
          <a:sx n="56" d="100"/>
          <a:sy n="56" d="100"/>
        </p:scale>
        <p:origin x="2218" y="96"/>
      </p:cViewPr>
      <p:guideLst>
        <p:guide orient="horz" pos="935"/>
        <p:guide pos="1187"/>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8/10/relationships/authors" Target="authors.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Reitz" userId="707c180a-2c6d-4db0-a1eb-5dcc867660bf" providerId="ADAL" clId="{FE542315-29C6-4093-A014-9A1D65DC889C}"/>
    <pc:docChg chg="modSld">
      <pc:chgData name="Nina Reitz" userId="707c180a-2c6d-4db0-a1eb-5dcc867660bf" providerId="ADAL" clId="{FE542315-29C6-4093-A014-9A1D65DC889C}" dt="2024-11-20T05:04:28.943" v="12" actId="20577"/>
      <pc:docMkLst>
        <pc:docMk/>
      </pc:docMkLst>
      <pc:sldChg chg="modSp mod">
        <pc:chgData name="Nina Reitz" userId="707c180a-2c6d-4db0-a1eb-5dcc867660bf" providerId="ADAL" clId="{FE542315-29C6-4093-A014-9A1D65DC889C}" dt="2024-11-20T05:04:28.943" v="12" actId="20577"/>
        <pc:sldMkLst>
          <pc:docMk/>
          <pc:sldMk cId="3597726952" sldId="655"/>
        </pc:sldMkLst>
        <pc:spChg chg="mod">
          <ac:chgData name="Nina Reitz" userId="707c180a-2c6d-4db0-a1eb-5dcc867660bf" providerId="ADAL" clId="{FE542315-29C6-4093-A014-9A1D65DC889C}" dt="2024-11-20T05:04:28.943" v="12" actId="20577"/>
          <ac:spMkLst>
            <pc:docMk/>
            <pc:sldMk cId="3597726952" sldId="655"/>
            <ac:spMk id="2" creationId="{00000000-0000-0000-0000-000000000000}"/>
          </ac:spMkLst>
        </pc:spChg>
      </pc:sldChg>
    </pc:docChg>
  </pc:docChgLst>
  <pc:docChgLst>
    <pc:chgData name="Paul Schmidt" userId="S::schmidt_paul@lilly.com::faa873bf-ae76-4df7-bf43-5dea908680b1" providerId="AD" clId="Web-{B5E96BDF-EC4E-F765-0B93-3F8B569956D2}"/>
    <pc:docChg chg="modSld">
      <pc:chgData name="Paul Schmidt" userId="S::schmidt_paul@lilly.com::faa873bf-ae76-4df7-bf43-5dea908680b1" providerId="AD" clId="Web-{B5E96BDF-EC4E-F765-0B93-3F8B569956D2}" dt="2022-11-21T12:23:53.919" v="21"/>
      <pc:docMkLst>
        <pc:docMk/>
      </pc:docMkLst>
      <pc:sldChg chg="modNotes">
        <pc:chgData name="Paul Schmidt" userId="S::schmidt_paul@lilly.com::faa873bf-ae76-4df7-bf43-5dea908680b1" providerId="AD" clId="Web-{B5E96BDF-EC4E-F765-0B93-3F8B569956D2}" dt="2022-11-21T12:23:53.919" v="21"/>
        <pc:sldMkLst>
          <pc:docMk/>
          <pc:sldMk cId="3597726952" sldId="655"/>
        </pc:sldMkLst>
      </pc:sldChg>
    </pc:docChg>
  </pc:docChgLst>
  <pc:docChgLst>
    <pc:chgData name="katja.stock@uk-erlangen.de" userId="S::katja.stock_uk-erlangen.de#ext#@elililly.onmicrosoft.com::a46ab5eb-53f3-4c36-9851-530917f8ba3c" providerId="AD" clId="Web-{DD9E416E-3C5C-B30A-C06E-7436E32E50D0}"/>
    <pc:docChg chg="modSld">
      <pc:chgData name="katja.stock@uk-erlangen.de" userId="S::katja.stock_uk-erlangen.de#ext#@elililly.onmicrosoft.com::a46ab5eb-53f3-4c36-9851-530917f8ba3c" providerId="AD" clId="Web-{DD9E416E-3C5C-B30A-C06E-7436E32E50D0}" dt="2022-11-27T14:30:14.831" v="0" actId="20577"/>
      <pc:docMkLst>
        <pc:docMk/>
      </pc:docMkLst>
      <pc:sldChg chg="modSp">
        <pc:chgData name="katja.stock@uk-erlangen.de" userId="S::katja.stock_uk-erlangen.de#ext#@elililly.onmicrosoft.com::a46ab5eb-53f3-4c36-9851-530917f8ba3c" providerId="AD" clId="Web-{DD9E416E-3C5C-B30A-C06E-7436E32E50D0}" dt="2022-11-27T14:30:14.831" v="0" actId="20577"/>
        <pc:sldMkLst>
          <pc:docMk/>
          <pc:sldMk cId="2133578134" sldId="651"/>
        </pc:sldMkLst>
        <pc:spChg chg="mod">
          <ac:chgData name="katja.stock@uk-erlangen.de" userId="S::katja.stock_uk-erlangen.de#ext#@elililly.onmicrosoft.com::a46ab5eb-53f3-4c36-9851-530917f8ba3c" providerId="AD" clId="Web-{DD9E416E-3C5C-B30A-C06E-7436E32E50D0}" dt="2022-11-27T14:30:14.831" v="0" actId="20577"/>
          <ac:spMkLst>
            <pc:docMk/>
            <pc:sldMk cId="2133578134" sldId="651"/>
            <ac:spMk id="2" creationId="{94E4BDBF-DE7D-4E89-A67B-559D2BA32919}"/>
          </ac:spMkLst>
        </pc:spChg>
      </pc:sldChg>
    </pc:docChg>
  </pc:docChgLst>
  <pc:docChgLst>
    <pc:chgData name="Nina Reitz" userId="707c180a-2c6d-4db0-a1eb-5dcc867660bf" providerId="ADAL" clId="{DAB3C039-A726-4ECC-A7F6-E976863F94AA}"/>
    <pc:docChg chg="undo redo custSel modSld">
      <pc:chgData name="Nina Reitz" userId="707c180a-2c6d-4db0-a1eb-5dcc867660bf" providerId="ADAL" clId="{DAB3C039-A726-4ECC-A7F6-E976863F94AA}" dt="2025-01-08T13:51:38.262" v="107" actId="20577"/>
      <pc:docMkLst>
        <pc:docMk/>
      </pc:docMkLst>
      <pc:sldChg chg="modSp mod">
        <pc:chgData name="Nina Reitz" userId="707c180a-2c6d-4db0-a1eb-5dcc867660bf" providerId="ADAL" clId="{DAB3C039-A726-4ECC-A7F6-E976863F94AA}" dt="2025-01-08T13:44:04.627" v="30" actId="20577"/>
        <pc:sldMkLst>
          <pc:docMk/>
          <pc:sldMk cId="3980093036" sldId="639"/>
        </pc:sldMkLst>
        <pc:spChg chg="mod">
          <ac:chgData name="Nina Reitz" userId="707c180a-2c6d-4db0-a1eb-5dcc867660bf" providerId="ADAL" clId="{DAB3C039-A726-4ECC-A7F6-E976863F94AA}" dt="2025-01-08T13:44:04.627" v="30" actId="20577"/>
          <ac:spMkLst>
            <pc:docMk/>
            <pc:sldMk cId="3980093036" sldId="639"/>
            <ac:spMk id="2" creationId="{40AD5083-C1EF-43D6-BFB7-59129382D4BC}"/>
          </ac:spMkLst>
        </pc:spChg>
      </pc:sldChg>
      <pc:sldChg chg="modSp mod">
        <pc:chgData name="Nina Reitz" userId="707c180a-2c6d-4db0-a1eb-5dcc867660bf" providerId="ADAL" clId="{DAB3C039-A726-4ECC-A7F6-E976863F94AA}" dt="2025-01-08T13:51:38.262" v="107" actId="20577"/>
        <pc:sldMkLst>
          <pc:docMk/>
          <pc:sldMk cId="1403947537" sldId="641"/>
        </pc:sldMkLst>
        <pc:spChg chg="mod">
          <ac:chgData name="Nina Reitz" userId="707c180a-2c6d-4db0-a1eb-5dcc867660bf" providerId="ADAL" clId="{DAB3C039-A726-4ECC-A7F6-E976863F94AA}" dt="2025-01-08T13:51:38.262" v="107" actId="20577"/>
          <ac:spMkLst>
            <pc:docMk/>
            <pc:sldMk cId="1403947537" sldId="641"/>
            <ac:spMk id="2" creationId="{9F908D3C-5977-47EC-B0FE-27BD49CFA201}"/>
          </ac:spMkLst>
        </pc:spChg>
      </pc:sldChg>
      <pc:sldChg chg="modSp mod">
        <pc:chgData name="Nina Reitz" userId="707c180a-2c6d-4db0-a1eb-5dcc867660bf" providerId="ADAL" clId="{DAB3C039-A726-4ECC-A7F6-E976863F94AA}" dt="2025-01-08T13:45:15.735" v="65" actId="20577"/>
        <pc:sldMkLst>
          <pc:docMk/>
          <pc:sldMk cId="1957307442" sldId="643"/>
        </pc:sldMkLst>
        <pc:graphicFrameChg chg="modGraphic">
          <ac:chgData name="Nina Reitz" userId="707c180a-2c6d-4db0-a1eb-5dcc867660bf" providerId="ADAL" clId="{DAB3C039-A726-4ECC-A7F6-E976863F94AA}" dt="2025-01-08T13:45:15.735" v="65" actId="20577"/>
          <ac:graphicFrameMkLst>
            <pc:docMk/>
            <pc:sldMk cId="1957307442" sldId="643"/>
            <ac:graphicFrameMk id="13" creationId="{686ED599-7216-4ADE-9A32-2431777C0492}"/>
          </ac:graphicFrameMkLst>
        </pc:graphicFrameChg>
      </pc:sldChg>
      <pc:sldChg chg="modSp mod">
        <pc:chgData name="Nina Reitz" userId="707c180a-2c6d-4db0-a1eb-5dcc867660bf" providerId="ADAL" clId="{DAB3C039-A726-4ECC-A7F6-E976863F94AA}" dt="2025-01-08T13:48:31.854" v="83" actId="14100"/>
        <pc:sldMkLst>
          <pc:docMk/>
          <pc:sldMk cId="88984170" sldId="644"/>
        </pc:sldMkLst>
        <pc:spChg chg="mod">
          <ac:chgData name="Nina Reitz" userId="707c180a-2c6d-4db0-a1eb-5dcc867660bf" providerId="ADAL" clId="{DAB3C039-A726-4ECC-A7F6-E976863F94AA}" dt="2025-01-08T13:48:31.854" v="83" actId="14100"/>
          <ac:spMkLst>
            <pc:docMk/>
            <pc:sldMk cId="88984170" sldId="644"/>
            <ac:spMk id="2" creationId="{B7E4BAB2-2593-4B71-8EED-643E1DB11F2C}"/>
          </ac:spMkLst>
        </pc:spChg>
      </pc:sldChg>
      <pc:sldChg chg="modSp mod">
        <pc:chgData name="Nina Reitz" userId="707c180a-2c6d-4db0-a1eb-5dcc867660bf" providerId="ADAL" clId="{DAB3C039-A726-4ECC-A7F6-E976863F94AA}" dt="2025-01-08T13:48:10.583" v="80" actId="20577"/>
        <pc:sldMkLst>
          <pc:docMk/>
          <pc:sldMk cId="3502896217" sldId="645"/>
        </pc:sldMkLst>
        <pc:spChg chg="mod">
          <ac:chgData name="Nina Reitz" userId="707c180a-2c6d-4db0-a1eb-5dcc867660bf" providerId="ADAL" clId="{DAB3C039-A726-4ECC-A7F6-E976863F94AA}" dt="2025-01-08T13:48:10.583" v="80" actId="20577"/>
          <ac:spMkLst>
            <pc:docMk/>
            <pc:sldMk cId="3502896217" sldId="645"/>
            <ac:spMk id="2" creationId="{460D1C20-FD1E-4BA3-9E63-2B341971B63F}"/>
          </ac:spMkLst>
        </pc:spChg>
      </pc:sldChg>
      <pc:sldChg chg="modSp mod">
        <pc:chgData name="Nina Reitz" userId="707c180a-2c6d-4db0-a1eb-5dcc867660bf" providerId="ADAL" clId="{DAB3C039-A726-4ECC-A7F6-E976863F94AA}" dt="2025-01-08T13:46:19.425" v="70" actId="20577"/>
        <pc:sldMkLst>
          <pc:docMk/>
          <pc:sldMk cId="636758644" sldId="646"/>
        </pc:sldMkLst>
        <pc:spChg chg="mod">
          <ac:chgData name="Nina Reitz" userId="707c180a-2c6d-4db0-a1eb-5dcc867660bf" providerId="ADAL" clId="{DAB3C039-A726-4ECC-A7F6-E976863F94AA}" dt="2025-01-08T13:46:19.425" v="70" actId="20577"/>
          <ac:spMkLst>
            <pc:docMk/>
            <pc:sldMk cId="636758644" sldId="646"/>
            <ac:spMk id="2" creationId="{64E4A8E2-9A18-4FE8-A26B-996724EF5DEB}"/>
          </ac:spMkLst>
        </pc:spChg>
      </pc:sldChg>
      <pc:sldChg chg="modSp mod">
        <pc:chgData name="Nina Reitz" userId="707c180a-2c6d-4db0-a1eb-5dcc867660bf" providerId="ADAL" clId="{DAB3C039-A726-4ECC-A7F6-E976863F94AA}" dt="2025-01-08T13:47:33.453" v="71" actId="20577"/>
        <pc:sldMkLst>
          <pc:docMk/>
          <pc:sldMk cId="167069282" sldId="647"/>
        </pc:sldMkLst>
        <pc:spChg chg="mod">
          <ac:chgData name="Nina Reitz" userId="707c180a-2c6d-4db0-a1eb-5dcc867660bf" providerId="ADAL" clId="{DAB3C039-A726-4ECC-A7F6-E976863F94AA}" dt="2025-01-08T13:47:33.453" v="71" actId="20577"/>
          <ac:spMkLst>
            <pc:docMk/>
            <pc:sldMk cId="167069282" sldId="647"/>
            <ac:spMk id="2" creationId="{A18EED61-3BBF-443F-8D8A-EAA10AEF987A}"/>
          </ac:spMkLst>
        </pc:spChg>
      </pc:sldChg>
    </pc:docChg>
  </pc:docChgLst>
  <pc:docChgLst>
    <pc:chgData name="katja.stock@uk-erlangen.de" userId="S::katja.stock_uk-erlangen.de#ext#@elililly.onmicrosoft.com::a46ab5eb-53f3-4c36-9851-530917f8ba3c" providerId="AD" clId="Web-{3B6FFFF5-63E3-4E70-9F37-A22410ABD066}"/>
    <pc:docChg chg="">
      <pc:chgData name="katja.stock@uk-erlangen.de" userId="S::katja.stock_uk-erlangen.de#ext#@elililly.onmicrosoft.com::a46ab5eb-53f3-4c36-9851-530917f8ba3c" providerId="AD" clId="Web-{3B6FFFF5-63E3-4E70-9F37-A22410ABD066}" dt="2022-10-25T15:53:33.031" v="1"/>
      <pc:docMkLst>
        <pc:docMk/>
      </pc:docMkLst>
      <pc:sldChg chg="addCm">
        <pc:chgData name="katja.stock@uk-erlangen.de" userId="S::katja.stock_uk-erlangen.de#ext#@elililly.onmicrosoft.com::a46ab5eb-53f3-4c36-9851-530917f8ba3c" providerId="AD" clId="Web-{3B6FFFF5-63E3-4E70-9F37-A22410ABD066}" dt="2022-10-25T15:52:47.621" v="0"/>
        <pc:sldMkLst>
          <pc:docMk/>
          <pc:sldMk cId="3502896217" sldId="645"/>
        </pc:sldMkLst>
      </pc:sldChg>
      <pc:sldChg chg="addCm">
        <pc:chgData name="katja.stock@uk-erlangen.de" userId="S::katja.stock_uk-erlangen.de#ext#@elililly.onmicrosoft.com::a46ab5eb-53f3-4c36-9851-530917f8ba3c" providerId="AD" clId="Web-{3B6FFFF5-63E3-4E70-9F37-A22410ABD066}" dt="2022-10-25T15:53:33.031" v="1"/>
        <pc:sldMkLst>
          <pc:docMk/>
          <pc:sldMk cId="243618757" sldId="650"/>
        </pc:sldMkLst>
      </pc:sldChg>
    </pc:docChg>
  </pc:docChgLst>
  <pc:docChgLst>
    <pc:chgData name="Paul Schmidt" userId="S::schmidt_paul@lilly.com::faa873bf-ae76-4df7-bf43-5dea908680b1" providerId="AD" clId="Web-{A6BB6574-DD3C-9A14-E6BF-DD14CDB318C4}"/>
    <pc:docChg chg="addSld delSld modSld addMainMaster modMainMaster">
      <pc:chgData name="Paul Schmidt" userId="S::schmidt_paul@lilly.com::faa873bf-ae76-4df7-bf43-5dea908680b1" providerId="AD" clId="Web-{A6BB6574-DD3C-9A14-E6BF-DD14CDB318C4}" dt="2022-11-21T15:11:48.850" v="4"/>
      <pc:docMkLst>
        <pc:docMk/>
      </pc:docMkLst>
      <pc:sldChg chg="addSp del">
        <pc:chgData name="Paul Schmidt" userId="S::schmidt_paul@lilly.com::faa873bf-ae76-4df7-bf43-5dea908680b1" providerId="AD" clId="Web-{A6BB6574-DD3C-9A14-E6BF-DD14CDB318C4}" dt="2022-11-21T15:11:20.614" v="3"/>
        <pc:sldMkLst>
          <pc:docMk/>
          <pc:sldMk cId="1354334564" sldId="632"/>
        </pc:sldMkLst>
        <pc:spChg chg="add">
          <ac:chgData name="Paul Schmidt" userId="S::schmidt_paul@lilly.com::faa873bf-ae76-4df7-bf43-5dea908680b1" providerId="AD" clId="Web-{A6BB6574-DD3C-9A14-E6BF-DD14CDB318C4}" dt="2022-11-21T15:10:30.563" v="0"/>
          <ac:spMkLst>
            <pc:docMk/>
            <pc:sldMk cId="1354334564" sldId="632"/>
            <ac:spMk id="3" creationId="{EC60EC85-6096-34FA-EEF8-C41DBE852CF9}"/>
          </ac:spMkLst>
        </pc:spChg>
      </pc:sldChg>
      <pc:sldChg chg="del">
        <pc:chgData name="Paul Schmidt" userId="S::schmidt_paul@lilly.com::faa873bf-ae76-4df7-bf43-5dea908680b1" providerId="AD" clId="Web-{A6BB6574-DD3C-9A14-E6BF-DD14CDB318C4}" dt="2022-11-21T15:11:14.895" v="1"/>
        <pc:sldMkLst>
          <pc:docMk/>
          <pc:sldMk cId="2855815567" sldId="637"/>
        </pc:sldMkLst>
      </pc:sldChg>
      <pc:sldChg chg="add">
        <pc:chgData name="Paul Schmidt" userId="S::schmidt_paul@lilly.com::faa873bf-ae76-4df7-bf43-5dea908680b1" providerId="AD" clId="Web-{A6BB6574-DD3C-9A14-E6BF-DD14CDB318C4}" dt="2022-11-21T15:11:17.801" v="2"/>
        <pc:sldMkLst>
          <pc:docMk/>
          <pc:sldMk cId="1527781496" sldId="656"/>
        </pc:sldMkLst>
      </pc:sldChg>
      <pc:sldChg chg="add">
        <pc:chgData name="Paul Schmidt" userId="S::schmidt_paul@lilly.com::faa873bf-ae76-4df7-bf43-5dea908680b1" providerId="AD" clId="Web-{A6BB6574-DD3C-9A14-E6BF-DD14CDB318C4}" dt="2022-11-21T15:11:48.850" v="4"/>
        <pc:sldMkLst>
          <pc:docMk/>
          <pc:sldMk cId="117189519" sldId="657"/>
        </pc:sldMkLst>
      </pc:sldChg>
      <pc:sldMasterChg chg="add addSldLayout">
        <pc:chgData name="Paul Schmidt" userId="S::schmidt_paul@lilly.com::faa873bf-ae76-4df7-bf43-5dea908680b1" providerId="AD" clId="Web-{A6BB6574-DD3C-9A14-E6BF-DD14CDB318C4}" dt="2022-11-21T15:11:17.801" v="2"/>
        <pc:sldMasterMkLst>
          <pc:docMk/>
          <pc:sldMasterMk cId="1261873781" sldId="2147483648"/>
        </pc:sldMasterMkLst>
        <pc:sldLayoutChg chg="add">
          <pc:chgData name="Paul Schmidt" userId="S::schmidt_paul@lilly.com::faa873bf-ae76-4df7-bf43-5dea908680b1" providerId="AD" clId="Web-{A6BB6574-DD3C-9A14-E6BF-DD14CDB318C4}" dt="2022-11-21T15:11:17.801" v="2"/>
          <pc:sldLayoutMkLst>
            <pc:docMk/>
            <pc:sldMasterMk cId="1261873781" sldId="2147483648"/>
            <pc:sldLayoutMk cId="918501222" sldId="2147483649"/>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3701215254" sldId="2147483650"/>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909290283" sldId="2147483651"/>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2008696735" sldId="2147483652"/>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4234196382" sldId="2147483653"/>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1476473318" sldId="2147483654"/>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1630681832" sldId="2147483655"/>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3192774035" sldId="2147483656"/>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3774193616" sldId="2147483657"/>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1077212865" sldId="2147483658"/>
          </pc:sldLayoutMkLst>
        </pc:sldLayoutChg>
        <pc:sldLayoutChg chg="add">
          <pc:chgData name="Paul Schmidt" userId="S::schmidt_paul@lilly.com::faa873bf-ae76-4df7-bf43-5dea908680b1" providerId="AD" clId="Web-{A6BB6574-DD3C-9A14-E6BF-DD14CDB318C4}" dt="2022-11-21T15:11:17.801" v="2"/>
          <pc:sldLayoutMkLst>
            <pc:docMk/>
            <pc:sldMasterMk cId="1261873781" sldId="2147483648"/>
            <pc:sldLayoutMk cId="3523141114" sldId="2147483659"/>
          </pc:sldLayoutMkLst>
        </pc:sldLayoutChg>
      </pc:sldMasterChg>
      <pc:sldMasterChg chg="replId">
        <pc:chgData name="Paul Schmidt" userId="S::schmidt_paul@lilly.com::faa873bf-ae76-4df7-bf43-5dea908680b1" providerId="AD" clId="Web-{A6BB6574-DD3C-9A14-E6BF-DD14CDB318C4}" dt="2022-11-21T15:11:17.801" v="2"/>
        <pc:sldMasterMkLst>
          <pc:docMk/>
          <pc:sldMasterMk cId="0" sldId="2147484083"/>
        </pc:sldMasterMkLst>
      </pc:sldMasterChg>
      <pc:sldMasterChg chg="replId">
        <pc:chgData name="Paul Schmidt" userId="S::schmidt_paul@lilly.com::faa873bf-ae76-4df7-bf43-5dea908680b1" providerId="AD" clId="Web-{A6BB6574-DD3C-9A14-E6BF-DD14CDB318C4}" dt="2022-11-21T15:11:17.801" v="2"/>
        <pc:sldMasterMkLst>
          <pc:docMk/>
          <pc:sldMasterMk cId="0" sldId="2147484084"/>
        </pc:sldMasterMkLst>
      </pc:sldMasterChg>
      <pc:sldMasterChg chg="replId">
        <pc:chgData name="Paul Schmidt" userId="S::schmidt_paul@lilly.com::faa873bf-ae76-4df7-bf43-5dea908680b1" providerId="AD" clId="Web-{A6BB6574-DD3C-9A14-E6BF-DD14CDB318C4}" dt="2022-11-21T15:11:17.801" v="2"/>
        <pc:sldMasterMkLst>
          <pc:docMk/>
          <pc:sldMasterMk cId="0" sldId="2147484085"/>
        </pc:sldMasterMkLst>
      </pc:sldMasterChg>
    </pc:docChg>
  </pc:docChgLst>
  <pc:docChgLst>
    <pc:chgData name="Paul Schmidt" userId="S::schmidt_paul@lilly.com::faa873bf-ae76-4df7-bf43-5dea908680b1" providerId="AD" clId="Web-{7FFC02F5-2CA3-47E9-635E-A0AD8AA2BD89}"/>
    <pc:docChg chg="modSld">
      <pc:chgData name="Paul Schmidt" userId="S::schmidt_paul@lilly.com::faa873bf-ae76-4df7-bf43-5dea908680b1" providerId="AD" clId="Web-{7FFC02F5-2CA3-47E9-635E-A0AD8AA2BD89}" dt="2022-11-08T16:28:19.683" v="1" actId="1076"/>
      <pc:docMkLst>
        <pc:docMk/>
      </pc:docMkLst>
      <pc:sldChg chg="modSp">
        <pc:chgData name="Paul Schmidt" userId="S::schmidt_paul@lilly.com::faa873bf-ae76-4df7-bf43-5dea908680b1" providerId="AD" clId="Web-{7FFC02F5-2CA3-47E9-635E-A0AD8AA2BD89}" dt="2022-11-08T16:28:19.683" v="1" actId="1076"/>
        <pc:sldMkLst>
          <pc:docMk/>
          <pc:sldMk cId="2855815567" sldId="637"/>
        </pc:sldMkLst>
        <pc:spChg chg="mod">
          <ac:chgData name="Paul Schmidt" userId="S::schmidt_paul@lilly.com::faa873bf-ae76-4df7-bf43-5dea908680b1" providerId="AD" clId="Web-{7FFC02F5-2CA3-47E9-635E-A0AD8AA2BD89}" dt="2022-11-08T16:28:19.683" v="1" actId="1076"/>
          <ac:spMkLst>
            <pc:docMk/>
            <pc:sldMk cId="2855815567" sldId="637"/>
            <ac:spMk id="11" creationId="{D40269A1-43A9-5A4A-814A-D70557AAB29A}"/>
          </ac:spMkLst>
        </pc:spChg>
      </pc:sldChg>
    </pc:docChg>
  </pc:docChgLst>
  <pc:docChgLst>
    <pc:chgData name="Paul Schmidt" userId="S::schmidt_paul@lilly.com::faa873bf-ae76-4df7-bf43-5dea908680b1" providerId="AD" clId="Web-{484FC1C1-E76A-3BEE-9F77-9EEFAECD1E04}"/>
    <pc:docChg chg="sldOrd">
      <pc:chgData name="Paul Schmidt" userId="S::schmidt_paul@lilly.com::faa873bf-ae76-4df7-bf43-5dea908680b1" providerId="AD" clId="Web-{484FC1C1-E76A-3BEE-9F77-9EEFAECD1E04}" dt="2022-11-15T10:38:37.889" v="0"/>
      <pc:docMkLst>
        <pc:docMk/>
      </pc:docMkLst>
      <pc:sldChg chg="ord">
        <pc:chgData name="Paul Schmidt" userId="S::schmidt_paul@lilly.com::faa873bf-ae76-4df7-bf43-5dea908680b1" providerId="AD" clId="Web-{484FC1C1-E76A-3BEE-9F77-9EEFAECD1E04}" dt="2022-11-15T10:38:37.889" v="0"/>
        <pc:sldMkLst>
          <pc:docMk/>
          <pc:sldMk cId="1354334564" sldId="632"/>
        </pc:sldMkLst>
      </pc:sldChg>
    </pc:docChg>
  </pc:docChgLst>
  <pc:docChgLst>
    <pc:chgData name="Nina Reitz" userId="707c180a-2c6d-4db0-a1eb-5dcc867660bf" providerId="ADAL" clId="{1D17E55E-1FE1-447E-92A9-640BE3BF2A6B}"/>
    <pc:docChg chg="modSld">
      <pc:chgData name="Nina Reitz" userId="707c180a-2c6d-4db0-a1eb-5dcc867660bf" providerId="ADAL" clId="{1D17E55E-1FE1-447E-92A9-640BE3BF2A6B}" dt="2024-12-06T08:03:46.211" v="5" actId="20577"/>
      <pc:docMkLst>
        <pc:docMk/>
      </pc:docMkLst>
      <pc:sldChg chg="modNotesTx">
        <pc:chgData name="Nina Reitz" userId="707c180a-2c6d-4db0-a1eb-5dcc867660bf" providerId="ADAL" clId="{1D17E55E-1FE1-447E-92A9-640BE3BF2A6B}" dt="2024-12-06T08:03:19.420" v="1" actId="207"/>
        <pc:sldMkLst>
          <pc:docMk/>
          <pc:sldMk cId="167069282" sldId="647"/>
        </pc:sldMkLst>
      </pc:sldChg>
      <pc:sldChg chg="modSp mod">
        <pc:chgData name="Nina Reitz" userId="707c180a-2c6d-4db0-a1eb-5dcc867660bf" providerId="ADAL" clId="{1D17E55E-1FE1-447E-92A9-640BE3BF2A6B}" dt="2024-12-06T08:03:46.211" v="5" actId="20577"/>
        <pc:sldMkLst>
          <pc:docMk/>
          <pc:sldMk cId="1883250899" sldId="653"/>
        </pc:sldMkLst>
        <pc:spChg chg="mod">
          <ac:chgData name="Nina Reitz" userId="707c180a-2c6d-4db0-a1eb-5dcc867660bf" providerId="ADAL" clId="{1D17E55E-1FE1-447E-92A9-640BE3BF2A6B}" dt="2024-12-06T08:03:46.211" v="5" actId="20577"/>
          <ac:spMkLst>
            <pc:docMk/>
            <pc:sldMk cId="1883250899" sldId="653"/>
            <ac:spMk id="2" creationId="{7530FC39-F806-405A-8CBF-63EDDFA745D4}"/>
          </ac:spMkLst>
        </pc:spChg>
      </pc:sldChg>
    </pc:docChg>
  </pc:docChgLst>
  <pc:docChgLst>
    <pc:chgData name="Paul Schmidt" userId="S::schmidt_paul@lilly.com::faa873bf-ae76-4df7-bf43-5dea908680b1" providerId="AD" clId="Web-{7B1E570A-7296-5ED8-8B7D-49618B875517}"/>
    <pc:docChg chg="modSld">
      <pc:chgData name="Paul Schmidt" userId="S::schmidt_paul@lilly.com::faa873bf-ae76-4df7-bf43-5dea908680b1" providerId="AD" clId="Web-{7B1E570A-7296-5ED8-8B7D-49618B875517}" dt="2022-11-04T10:16:09.760" v="35"/>
      <pc:docMkLst>
        <pc:docMk/>
      </pc:docMkLst>
      <pc:sldChg chg="modSp">
        <pc:chgData name="Paul Schmidt" userId="S::schmidt_paul@lilly.com::faa873bf-ae76-4df7-bf43-5dea908680b1" providerId="AD" clId="Web-{7B1E570A-7296-5ED8-8B7D-49618B875517}" dt="2022-11-04T10:07:46.944" v="5" actId="20577"/>
        <pc:sldMkLst>
          <pc:docMk/>
          <pc:sldMk cId="88984170" sldId="644"/>
        </pc:sldMkLst>
        <pc:spChg chg="mod">
          <ac:chgData name="Paul Schmidt" userId="S::schmidt_paul@lilly.com::faa873bf-ae76-4df7-bf43-5dea908680b1" providerId="AD" clId="Web-{7B1E570A-7296-5ED8-8B7D-49618B875517}" dt="2022-11-04T10:07:46.944" v="5" actId="20577"/>
          <ac:spMkLst>
            <pc:docMk/>
            <pc:sldMk cId="88984170" sldId="644"/>
            <ac:spMk id="2" creationId="{B7E4BAB2-2593-4B71-8EED-643E1DB11F2C}"/>
          </ac:spMkLst>
        </pc:spChg>
      </pc:sldChg>
      <pc:sldChg chg="modSp addCm">
        <pc:chgData name="Paul Schmidt" userId="S::schmidt_paul@lilly.com::faa873bf-ae76-4df7-bf43-5dea908680b1" providerId="AD" clId="Web-{7B1E570A-7296-5ED8-8B7D-49618B875517}" dt="2022-11-04T10:16:09.760" v="35"/>
        <pc:sldMkLst>
          <pc:docMk/>
          <pc:sldMk cId="3502896217" sldId="645"/>
        </pc:sldMkLst>
        <pc:spChg chg="mod">
          <ac:chgData name="Paul Schmidt" userId="S::schmidt_paul@lilly.com::faa873bf-ae76-4df7-bf43-5dea908680b1" providerId="AD" clId="Web-{7B1E570A-7296-5ED8-8B7D-49618B875517}" dt="2022-11-04T10:07:43.116" v="2" actId="20577"/>
          <ac:spMkLst>
            <pc:docMk/>
            <pc:sldMk cId="3502896217" sldId="645"/>
            <ac:spMk id="2" creationId="{460D1C20-FD1E-4BA3-9E63-2B341971B63F}"/>
          </ac:spMkLst>
        </pc:spChg>
      </pc:sldChg>
      <pc:sldChg chg="modSp">
        <pc:chgData name="Paul Schmidt" userId="S::schmidt_paul@lilly.com::faa873bf-ae76-4df7-bf43-5dea908680b1" providerId="AD" clId="Web-{7B1E570A-7296-5ED8-8B7D-49618B875517}" dt="2022-11-04T10:15:48.947" v="34" actId="20577"/>
        <pc:sldMkLst>
          <pc:docMk/>
          <pc:sldMk cId="851196539" sldId="649"/>
        </pc:sldMkLst>
        <pc:spChg chg="mod">
          <ac:chgData name="Paul Schmidt" userId="S::schmidt_paul@lilly.com::faa873bf-ae76-4df7-bf43-5dea908680b1" providerId="AD" clId="Web-{7B1E570A-7296-5ED8-8B7D-49618B875517}" dt="2022-11-04T10:15:48.947" v="34" actId="20577"/>
          <ac:spMkLst>
            <pc:docMk/>
            <pc:sldMk cId="851196539" sldId="649"/>
            <ac:spMk id="2" creationId="{E070CCBB-292C-4BEA-B122-FC6048F81303}"/>
          </ac:spMkLst>
        </pc:spChg>
      </pc:sldChg>
      <pc:sldChg chg="addCm modNotes">
        <pc:chgData name="Paul Schmidt" userId="S::schmidt_paul@lilly.com::faa873bf-ae76-4df7-bf43-5dea908680b1" providerId="AD" clId="Web-{7B1E570A-7296-5ED8-8B7D-49618B875517}" dt="2022-11-04T10:15:01.414" v="32"/>
        <pc:sldMkLst>
          <pc:docMk/>
          <pc:sldMk cId="243618757" sldId="650"/>
        </pc:sldMkLst>
      </pc:sldChg>
    </pc:docChg>
  </pc:docChgLst>
  <pc:docChgLst>
    <pc:chgData name="Paul Schmidt" userId="S::schmidt_paul@lilly.com::faa873bf-ae76-4df7-bf43-5dea908680b1" providerId="AD" clId="Web-{9380041D-8135-01C2-4ADB-7F4E182C016B}"/>
    <pc:docChg chg="modSld">
      <pc:chgData name="Paul Schmidt" userId="S::schmidt_paul@lilly.com::faa873bf-ae76-4df7-bf43-5dea908680b1" providerId="AD" clId="Web-{9380041D-8135-01C2-4ADB-7F4E182C016B}" dt="2022-11-21T16:50:14.062" v="33" actId="20577"/>
      <pc:docMkLst>
        <pc:docMk/>
      </pc:docMkLst>
      <pc:sldChg chg="modSp">
        <pc:chgData name="Paul Schmidt" userId="S::schmidt_paul@lilly.com::faa873bf-ae76-4df7-bf43-5dea908680b1" providerId="AD" clId="Web-{9380041D-8135-01C2-4ADB-7F4E182C016B}" dt="2022-11-21T16:45:42.263" v="1" actId="20577"/>
        <pc:sldMkLst>
          <pc:docMk/>
          <pc:sldMk cId="3422657595" sldId="638"/>
        </pc:sldMkLst>
        <pc:spChg chg="mod">
          <ac:chgData name="Paul Schmidt" userId="S::schmidt_paul@lilly.com::faa873bf-ae76-4df7-bf43-5dea908680b1" providerId="AD" clId="Web-{9380041D-8135-01C2-4ADB-7F4E182C016B}" dt="2022-11-21T16:45:42.263" v="1" actId="20577"/>
          <ac:spMkLst>
            <pc:docMk/>
            <pc:sldMk cId="3422657595" sldId="638"/>
            <ac:spMk id="2" creationId="{DA661F81-D47D-4D20-9374-7F1CB5204DF3}"/>
          </ac:spMkLst>
        </pc:spChg>
      </pc:sldChg>
      <pc:sldChg chg="modSp">
        <pc:chgData name="Paul Schmidt" userId="S::schmidt_paul@lilly.com::faa873bf-ae76-4df7-bf43-5dea908680b1" providerId="AD" clId="Web-{9380041D-8135-01C2-4ADB-7F4E182C016B}" dt="2022-11-21T16:45:56.795" v="6" actId="20577"/>
        <pc:sldMkLst>
          <pc:docMk/>
          <pc:sldMk cId="266233006" sldId="640"/>
        </pc:sldMkLst>
        <pc:spChg chg="mod">
          <ac:chgData name="Paul Schmidt" userId="S::schmidt_paul@lilly.com::faa873bf-ae76-4df7-bf43-5dea908680b1" providerId="AD" clId="Web-{9380041D-8135-01C2-4ADB-7F4E182C016B}" dt="2022-11-21T16:45:53.670" v="5" actId="20577"/>
          <ac:spMkLst>
            <pc:docMk/>
            <pc:sldMk cId="266233006" sldId="640"/>
            <ac:spMk id="7" creationId="{EBC74E63-D04B-4186-9F59-CAF97E5ABC58}"/>
          </ac:spMkLst>
        </pc:spChg>
        <pc:spChg chg="mod">
          <ac:chgData name="Paul Schmidt" userId="S::schmidt_paul@lilly.com::faa873bf-ae76-4df7-bf43-5dea908680b1" providerId="AD" clId="Web-{9380041D-8135-01C2-4ADB-7F4E182C016B}" dt="2022-11-21T16:45:56.795" v="6" actId="20577"/>
          <ac:spMkLst>
            <pc:docMk/>
            <pc:sldMk cId="266233006" sldId="640"/>
            <ac:spMk id="9" creationId="{1F5FC3A3-5FE4-485C-8299-02D641DF38F1}"/>
          </ac:spMkLst>
        </pc:spChg>
      </pc:sldChg>
      <pc:sldChg chg="modSp">
        <pc:chgData name="Paul Schmidt" userId="S::schmidt_paul@lilly.com::faa873bf-ae76-4df7-bf43-5dea908680b1" providerId="AD" clId="Web-{9380041D-8135-01C2-4ADB-7F4E182C016B}" dt="2022-11-21T16:46:06.514" v="8" actId="20577"/>
        <pc:sldMkLst>
          <pc:docMk/>
          <pc:sldMk cId="1403947537" sldId="641"/>
        </pc:sldMkLst>
        <pc:spChg chg="mod">
          <ac:chgData name="Paul Schmidt" userId="S::schmidt_paul@lilly.com::faa873bf-ae76-4df7-bf43-5dea908680b1" providerId="AD" clId="Web-{9380041D-8135-01C2-4ADB-7F4E182C016B}" dt="2022-11-21T16:46:06.514" v="8" actId="20577"/>
          <ac:spMkLst>
            <pc:docMk/>
            <pc:sldMk cId="1403947537" sldId="641"/>
            <ac:spMk id="2" creationId="{9F908D3C-5977-47EC-B0FE-27BD49CFA201}"/>
          </ac:spMkLst>
        </pc:spChg>
      </pc:sldChg>
      <pc:sldChg chg="modSp">
        <pc:chgData name="Paul Schmidt" userId="S::schmidt_paul@lilly.com::faa873bf-ae76-4df7-bf43-5dea908680b1" providerId="AD" clId="Web-{9380041D-8135-01C2-4ADB-7F4E182C016B}" dt="2022-11-21T16:46:21.906" v="13"/>
        <pc:sldMkLst>
          <pc:docMk/>
          <pc:sldMk cId="1957307442" sldId="643"/>
        </pc:sldMkLst>
        <pc:spChg chg="mod">
          <ac:chgData name="Paul Schmidt" userId="S::schmidt_paul@lilly.com::faa873bf-ae76-4df7-bf43-5dea908680b1" providerId="AD" clId="Web-{9380041D-8135-01C2-4ADB-7F4E182C016B}" dt="2022-11-21T16:46:18.046" v="11" actId="20577"/>
          <ac:spMkLst>
            <pc:docMk/>
            <pc:sldMk cId="1957307442" sldId="643"/>
            <ac:spMk id="3" creationId="{2B831CE7-3BEB-49F5-9708-42C2E310BC5A}"/>
          </ac:spMkLst>
        </pc:spChg>
        <pc:graphicFrameChg chg="mod modGraphic">
          <ac:chgData name="Paul Schmidt" userId="S::schmidt_paul@lilly.com::faa873bf-ae76-4df7-bf43-5dea908680b1" providerId="AD" clId="Web-{9380041D-8135-01C2-4ADB-7F4E182C016B}" dt="2022-11-21T16:46:21.906" v="13"/>
          <ac:graphicFrameMkLst>
            <pc:docMk/>
            <pc:sldMk cId="1957307442" sldId="643"/>
            <ac:graphicFrameMk id="12" creationId="{3C39BA24-E34B-4F15-8FA4-0DB65A17EE6D}"/>
          </ac:graphicFrameMkLst>
        </pc:graphicFrameChg>
      </pc:sldChg>
      <pc:sldChg chg="modSp">
        <pc:chgData name="Paul Schmidt" userId="S::schmidt_paul@lilly.com::faa873bf-ae76-4df7-bf43-5dea908680b1" providerId="AD" clId="Web-{9380041D-8135-01C2-4ADB-7F4E182C016B}" dt="2022-11-21T16:46:35.501" v="15" actId="20577"/>
        <pc:sldMkLst>
          <pc:docMk/>
          <pc:sldMk cId="636758644" sldId="646"/>
        </pc:sldMkLst>
        <pc:spChg chg="mod">
          <ac:chgData name="Paul Schmidt" userId="S::schmidt_paul@lilly.com::faa873bf-ae76-4df7-bf43-5dea908680b1" providerId="AD" clId="Web-{9380041D-8135-01C2-4ADB-7F4E182C016B}" dt="2022-11-21T16:46:35.501" v="15" actId="20577"/>
          <ac:spMkLst>
            <pc:docMk/>
            <pc:sldMk cId="636758644" sldId="646"/>
            <ac:spMk id="2" creationId="{64E4A8E2-9A18-4FE8-A26B-996724EF5DEB}"/>
          </ac:spMkLst>
        </pc:spChg>
      </pc:sldChg>
      <pc:sldChg chg="modSp">
        <pc:chgData name="Paul Schmidt" userId="S::schmidt_paul@lilly.com::faa873bf-ae76-4df7-bf43-5dea908680b1" providerId="AD" clId="Web-{9380041D-8135-01C2-4ADB-7F4E182C016B}" dt="2022-11-21T16:46:41.298" v="17" actId="20577"/>
        <pc:sldMkLst>
          <pc:docMk/>
          <pc:sldMk cId="167069282" sldId="647"/>
        </pc:sldMkLst>
        <pc:spChg chg="mod">
          <ac:chgData name="Paul Schmidt" userId="S::schmidt_paul@lilly.com::faa873bf-ae76-4df7-bf43-5dea908680b1" providerId="AD" clId="Web-{9380041D-8135-01C2-4ADB-7F4E182C016B}" dt="2022-11-21T16:46:41.298" v="17" actId="20577"/>
          <ac:spMkLst>
            <pc:docMk/>
            <pc:sldMk cId="167069282" sldId="647"/>
            <ac:spMk id="2" creationId="{A18EED61-3BBF-443F-8D8A-EAA10AEF987A}"/>
          </ac:spMkLst>
        </pc:spChg>
      </pc:sldChg>
      <pc:sldChg chg="modNotes">
        <pc:chgData name="Paul Schmidt" userId="S::schmidt_paul@lilly.com::faa873bf-ae76-4df7-bf43-5dea908680b1" providerId="AD" clId="Web-{9380041D-8135-01C2-4ADB-7F4E182C016B}" dt="2022-11-21T16:49:51.279" v="27"/>
        <pc:sldMkLst>
          <pc:docMk/>
          <pc:sldMk cId="243618757" sldId="650"/>
        </pc:sldMkLst>
      </pc:sldChg>
      <pc:sldChg chg="modSp">
        <pc:chgData name="Paul Schmidt" userId="S::schmidt_paul@lilly.com::faa873bf-ae76-4df7-bf43-5dea908680b1" providerId="AD" clId="Web-{9380041D-8135-01C2-4ADB-7F4E182C016B}" dt="2022-11-21T16:46:47.033" v="19" actId="20577"/>
        <pc:sldMkLst>
          <pc:docMk/>
          <pc:sldMk cId="793363608" sldId="652"/>
        </pc:sldMkLst>
        <pc:spChg chg="mod">
          <ac:chgData name="Paul Schmidt" userId="S::schmidt_paul@lilly.com::faa873bf-ae76-4df7-bf43-5dea908680b1" providerId="AD" clId="Web-{9380041D-8135-01C2-4ADB-7F4E182C016B}" dt="2022-11-21T16:46:47.033" v="19" actId="20577"/>
          <ac:spMkLst>
            <pc:docMk/>
            <pc:sldMk cId="793363608" sldId="652"/>
            <ac:spMk id="2" creationId="{EB34E12D-BDF0-4954-B9CF-330010F3D98E}"/>
          </ac:spMkLst>
        </pc:spChg>
      </pc:sldChg>
      <pc:sldChg chg="modSp">
        <pc:chgData name="Paul Schmidt" userId="S::schmidt_paul@lilly.com::faa873bf-ae76-4df7-bf43-5dea908680b1" providerId="AD" clId="Web-{9380041D-8135-01C2-4ADB-7F4E182C016B}" dt="2022-11-21T16:50:14.062" v="33" actId="20577"/>
        <pc:sldMkLst>
          <pc:docMk/>
          <pc:sldMk cId="1883250899" sldId="653"/>
        </pc:sldMkLst>
        <pc:spChg chg="mod">
          <ac:chgData name="Paul Schmidt" userId="S::schmidt_paul@lilly.com::faa873bf-ae76-4df7-bf43-5dea908680b1" providerId="AD" clId="Web-{9380041D-8135-01C2-4ADB-7F4E182C016B}" dt="2022-11-21T16:50:14.062" v="33" actId="20577"/>
          <ac:spMkLst>
            <pc:docMk/>
            <pc:sldMk cId="1883250899" sldId="653"/>
            <ac:spMk id="2" creationId="{7530FC39-F806-405A-8CBF-63EDDFA745D4}"/>
          </ac:spMkLst>
        </pc:spChg>
      </pc:sldChg>
    </pc:docChg>
  </pc:docChgLst>
  <pc:docChgLst>
    <pc:chgData name="Nina Reitz" userId="707c180a-2c6d-4db0-a1eb-5dcc867660bf" providerId="ADAL" clId="{691D2B31-45EA-47AA-B4F8-32839A27E875}"/>
    <pc:docChg chg="undo custSel modSld">
      <pc:chgData name="Nina Reitz" userId="707c180a-2c6d-4db0-a1eb-5dcc867660bf" providerId="ADAL" clId="{691D2B31-45EA-47AA-B4F8-32839A27E875}" dt="2024-11-01T10:18:12.252" v="42" actId="114"/>
      <pc:docMkLst>
        <pc:docMk/>
      </pc:docMkLst>
      <pc:sldChg chg="modNotesTx">
        <pc:chgData name="Nina Reitz" userId="707c180a-2c6d-4db0-a1eb-5dcc867660bf" providerId="ADAL" clId="{691D2B31-45EA-47AA-B4F8-32839A27E875}" dt="2024-11-01T10:14:19.462" v="8" actId="20577"/>
        <pc:sldMkLst>
          <pc:docMk/>
          <pc:sldMk cId="3422657595" sldId="638"/>
        </pc:sldMkLst>
      </pc:sldChg>
      <pc:sldChg chg="modSp mod">
        <pc:chgData name="Nina Reitz" userId="707c180a-2c6d-4db0-a1eb-5dcc867660bf" providerId="ADAL" clId="{691D2B31-45EA-47AA-B4F8-32839A27E875}" dt="2024-11-01T10:15:56.441" v="28" actId="20577"/>
        <pc:sldMkLst>
          <pc:docMk/>
          <pc:sldMk cId="636758644" sldId="646"/>
        </pc:sldMkLst>
        <pc:spChg chg="mod">
          <ac:chgData name="Nina Reitz" userId="707c180a-2c6d-4db0-a1eb-5dcc867660bf" providerId="ADAL" clId="{691D2B31-45EA-47AA-B4F8-32839A27E875}" dt="2024-11-01T10:15:56.441" v="28" actId="20577"/>
          <ac:spMkLst>
            <pc:docMk/>
            <pc:sldMk cId="636758644" sldId="646"/>
            <ac:spMk id="2" creationId="{64E4A8E2-9A18-4FE8-A26B-996724EF5DEB}"/>
          </ac:spMkLst>
        </pc:spChg>
      </pc:sldChg>
      <pc:sldChg chg="modSp mod">
        <pc:chgData name="Nina Reitz" userId="707c180a-2c6d-4db0-a1eb-5dcc867660bf" providerId="ADAL" clId="{691D2B31-45EA-47AA-B4F8-32839A27E875}" dt="2024-11-01T10:16:57.328" v="33" actId="20577"/>
        <pc:sldMkLst>
          <pc:docMk/>
          <pc:sldMk cId="167069282" sldId="647"/>
        </pc:sldMkLst>
        <pc:spChg chg="mod">
          <ac:chgData name="Nina Reitz" userId="707c180a-2c6d-4db0-a1eb-5dcc867660bf" providerId="ADAL" clId="{691D2B31-45EA-47AA-B4F8-32839A27E875}" dt="2024-11-01T10:16:57.328" v="33" actId="20577"/>
          <ac:spMkLst>
            <pc:docMk/>
            <pc:sldMk cId="167069282" sldId="647"/>
            <ac:spMk id="2" creationId="{A18EED61-3BBF-443F-8D8A-EAA10AEF987A}"/>
          </ac:spMkLst>
        </pc:spChg>
      </pc:sldChg>
      <pc:sldChg chg="modSp mod">
        <pc:chgData name="Nina Reitz" userId="707c180a-2c6d-4db0-a1eb-5dcc867660bf" providerId="ADAL" clId="{691D2B31-45EA-47AA-B4F8-32839A27E875}" dt="2024-11-01T10:18:12.252" v="42" actId="114"/>
        <pc:sldMkLst>
          <pc:docMk/>
          <pc:sldMk cId="3597726952" sldId="655"/>
        </pc:sldMkLst>
        <pc:spChg chg="mod">
          <ac:chgData name="Nina Reitz" userId="707c180a-2c6d-4db0-a1eb-5dcc867660bf" providerId="ADAL" clId="{691D2B31-45EA-47AA-B4F8-32839A27E875}" dt="2024-11-01T10:18:12.252" v="42" actId="114"/>
          <ac:spMkLst>
            <pc:docMk/>
            <pc:sldMk cId="3597726952" sldId="65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4320" tIns="47160" rIns="94320" bIns="4716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4320" tIns="47160" rIns="94320" bIns="47160" rtlCol="0" anchor="b"/>
          <a:lstStyle>
            <a:lvl1pPr algn="l" fontAlgn="auto">
              <a:spcBef>
                <a:spcPts val="0"/>
              </a:spcBef>
              <a:spcAft>
                <a:spcPts val="0"/>
              </a:spcAft>
              <a:defRPr sz="1200">
                <a:latin typeface="+mn-lt"/>
                <a:ea typeface="+mn-ea"/>
                <a:cs typeface="+mn-cs"/>
              </a:defRPr>
            </a:lvl1pPr>
          </a:lstStyle>
          <a:p>
            <a:pPr>
              <a:defRPr/>
            </a:pPr>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4320" tIns="47160" rIns="94320" bIns="4716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wrap="square" lIns="94320" tIns="47160" rIns="94320" bIns="47160" numCol="1" anchor="t" anchorCtr="0" compatLnSpc="1">
            <a:prstTxWarp prst="textNoShape">
              <a:avLst/>
            </a:prstTxWarp>
          </a:bodyPr>
          <a:lstStyle>
            <a:lvl1pPr algn="r">
              <a:defRPr sz="1200">
                <a:latin typeface="Calibri" pitchFamily="34" charset="0"/>
              </a:defRPr>
            </a:lvl1pPr>
          </a:lstStyle>
          <a:p>
            <a:pPr>
              <a:defRPr/>
            </a:pPr>
            <a:fld id="{E056C3B8-01FC-48EC-BB63-B1CA1079F257}" type="datetime1">
              <a:rPr lang="de-DE" altLang="de-DE"/>
              <a:pPr>
                <a:defRPr/>
              </a:pPr>
              <a:t>08.01.2025</a:t>
            </a:fld>
            <a:endParaRPr lang="de-DE" alt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320" tIns="47160" rIns="94320" bIns="47160"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wrap="square" lIns="94320" tIns="47160" rIns="94320" bIns="47160" numCol="1" anchor="t" anchorCtr="0" compatLnSpc="1">
            <a:prstTxWarp prst="textNoShape">
              <a:avLst/>
            </a:prstTxWarp>
            <a:normAutofit/>
          </a:bodyPr>
          <a:lstStyle/>
          <a:p>
            <a:pPr lvl="0"/>
            <a:r>
              <a:rPr lang="de-DE" altLang="de-DE" noProof="0"/>
              <a:t>Mastertextformat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4320" tIns="47160" rIns="94320" bIns="4716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4320" tIns="47160" rIns="94320" bIns="47160" numCol="1" anchor="b" anchorCtr="0" compatLnSpc="1">
            <a:prstTxWarp prst="textNoShape">
              <a:avLst/>
            </a:prstTxWarp>
          </a:bodyPr>
          <a:lstStyle>
            <a:lvl1pPr algn="r">
              <a:defRPr sz="1200">
                <a:latin typeface="Calibri" panose="020F0502020204030204" pitchFamily="34" charset="0"/>
              </a:defRPr>
            </a:lvl1pPr>
          </a:lstStyle>
          <a:p>
            <a:fld id="{32062B46-4F6D-4F86-8DB7-C310FD0CB371}"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rldefense.com/v3/__https:/www.abda.de/fileadmin/user_upload/assets/Praktische_Hilfen/Leitlinien/Rezeptbelieferung/broschuere_wechselwirkungen_16_03_09.pdf__;!!A_kSX19cfVk!BHhTxMfYHkXegfHKcX8Dm10EO-B0hjgMiWWJ3PbiVZ7l0V4Kafsmm06p1mhMgF3mpqVZSr3bhe4IeEe9Lkb56Dwf6bO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am12.safelinks.protection.outlook.com/?url=http%3A%2F%2Fwww.esop-oralia.eu%2F&amp;data=05%7C01%7Cschmidt_paul%40lilly.com%7Cebaa2ca55ddf4d24f3c108dacb10fd29%7C18a59a81eea84c30948ad8824cdc2580%7C0%7C0%7C638045571316697315%7CUnknown%7CTWFpbGZsb3d8eyJWIjoiMC4wLjAwMDAiLCJQIjoiV2luMzIiLCJBTiI6Ik1haWwiLCJXVCI6Mn0%3D%7C3000%7C%7C%7C&amp;sdata=QBz67b4xLuqJxGtA7fkRDZUEZN9%2Fzzw2VrbhWj7fZ80%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a:t>
            </a:fld>
            <a:endParaRPr lang="de-DE" altLang="de-DE"/>
          </a:p>
        </p:txBody>
      </p:sp>
    </p:spTree>
    <p:extLst>
      <p:ext uri="{BB962C8B-B14F-4D97-AF65-F5344CB8AC3E}">
        <p14:creationId xmlns:p14="http://schemas.microsoft.com/office/powerpoint/2010/main" val="38611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a:solidFill>
                  <a:srgbClr val="000000"/>
                </a:solidFill>
                <a:ea typeface="ＭＳ Ｐゴシック" panose="020B0600070205080204" pitchFamily="34" charset="-128"/>
                <a:cs typeface="Arial" panose="020B0604020202020204" pitchFamily="34" charset="0"/>
              </a:rPr>
              <a:t>Hinweise:</a:t>
            </a:r>
            <a:endParaRPr lang="de-DE" sz="1200" kern="1200" baseline="0">
              <a:solidFill>
                <a:schemeClr val="tx1"/>
              </a:solidFill>
              <a:latin typeface="+mn-lt"/>
              <a:ea typeface="ＭＳ Ｐゴシック" charset="0"/>
              <a:cs typeface="Geneva" pitchFamily="-110" charset="-128"/>
            </a:endParaRPr>
          </a:p>
          <a:p>
            <a:r>
              <a:rPr lang="de-DE"/>
              <a:t>Literatur:</a:t>
            </a:r>
          </a:p>
          <a:p>
            <a:r>
              <a:rPr lang="de-DE"/>
              <a:t>[4]</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1" err="1">
                <a:solidFill>
                  <a:srgbClr val="666565"/>
                </a:solidFill>
              </a:rPr>
              <a:t>Schöning</a:t>
            </a:r>
            <a:r>
              <a:rPr lang="en-US" sz="1200" i="1">
                <a:solidFill>
                  <a:srgbClr val="666565"/>
                </a:solidFill>
              </a:rPr>
              <a:t> T et al. Der </a:t>
            </a:r>
            <a:r>
              <a:rPr lang="en-US" sz="1200" i="1" err="1">
                <a:solidFill>
                  <a:srgbClr val="666565"/>
                </a:solidFill>
              </a:rPr>
              <a:t>onkologische</a:t>
            </a:r>
            <a:r>
              <a:rPr lang="en-US" sz="1200" i="1">
                <a:solidFill>
                  <a:srgbClr val="666565"/>
                </a:solidFill>
              </a:rPr>
              <a:t> Patient in der </a:t>
            </a:r>
            <a:r>
              <a:rPr lang="en-US" sz="1200" i="1" err="1">
                <a:solidFill>
                  <a:srgbClr val="666565"/>
                </a:solidFill>
              </a:rPr>
              <a:t>Apotheke</a:t>
            </a:r>
            <a:r>
              <a:rPr lang="en-US" sz="1200" i="1">
                <a:solidFill>
                  <a:srgbClr val="666565"/>
                </a:solidFill>
              </a:rPr>
              <a:t>, </a:t>
            </a:r>
            <a:r>
              <a:rPr lang="en-US" sz="1200" i="1" err="1">
                <a:solidFill>
                  <a:srgbClr val="666565"/>
                </a:solidFill>
              </a:rPr>
              <a:t>Schriftenreihe</a:t>
            </a:r>
            <a:r>
              <a:rPr lang="en-US" sz="1200" i="1">
                <a:solidFill>
                  <a:srgbClr val="666565"/>
                </a:solidFill>
              </a:rPr>
              <a:t> der </a:t>
            </a:r>
            <a:r>
              <a:rPr lang="en-US" sz="1200" i="1" err="1">
                <a:solidFill>
                  <a:srgbClr val="666565"/>
                </a:solidFill>
              </a:rPr>
              <a:t>Bayerischen</a:t>
            </a:r>
            <a:r>
              <a:rPr lang="en-US" sz="1200" i="1">
                <a:solidFill>
                  <a:srgbClr val="666565"/>
                </a:solidFill>
              </a:rPr>
              <a:t> </a:t>
            </a:r>
            <a:r>
              <a:rPr lang="en-US" sz="1200" i="1" err="1">
                <a:solidFill>
                  <a:srgbClr val="666565"/>
                </a:solidFill>
              </a:rPr>
              <a:t>Landesapothekerkammer</a:t>
            </a:r>
            <a:r>
              <a:rPr lang="en-US" sz="1200" i="1">
                <a:solidFill>
                  <a:srgbClr val="666565"/>
                </a:solidFill>
              </a:rPr>
              <a:t> Heft 83, Herbst 2011</a:t>
            </a:r>
          </a:p>
          <a:p>
            <a:endParaRPr lang="de-DE"/>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10</a:t>
            </a:fld>
            <a:endParaRPr lang="de-DE" altLang="de-DE"/>
          </a:p>
        </p:txBody>
      </p:sp>
    </p:spTree>
    <p:extLst>
      <p:ext uri="{BB962C8B-B14F-4D97-AF65-F5344CB8AC3E}">
        <p14:creationId xmlns:p14="http://schemas.microsoft.com/office/powerpoint/2010/main" val="21373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de-DE" altLang="de-DE" b="1" dirty="0">
                <a:solidFill>
                  <a:srgbClr val="000000"/>
                </a:solidFill>
                <a:ea typeface="ＭＳ Ｐゴシック" panose="020B0600070205080204" pitchFamily="34" charset="-128"/>
                <a:cs typeface="Arial" panose="020B0604020202020204" pitchFamily="34" charset="0"/>
              </a:rPr>
              <a:t>Hinweise:</a:t>
            </a:r>
            <a:endParaRPr lang="de-DE" sz="1200" kern="1200" baseline="0" dirty="0">
              <a:solidFill>
                <a:schemeClr val="tx1"/>
              </a:solidFill>
              <a:latin typeface="+mn-lt"/>
              <a:ea typeface="ＭＳ Ｐゴシック" charset="0"/>
              <a:cs typeface="Geneva" pitchFamily="-110" charset="-128"/>
            </a:endParaRPr>
          </a:p>
          <a:p>
            <a:pPr>
              <a:buFont typeface="Arial" pitchFamily="34" charset="0"/>
              <a:buChar char="•"/>
            </a:pPr>
            <a:r>
              <a:rPr lang="de-DE" dirty="0"/>
              <a:t> Einnahmezeitpunkt: Bsp. Dosierungsschema orales </a:t>
            </a:r>
            <a:r>
              <a:rPr lang="de-DE" dirty="0" err="1"/>
              <a:t>Temozolomid</a:t>
            </a:r>
            <a:r>
              <a:rPr lang="de-DE" dirty="0"/>
              <a:t>:</a:t>
            </a:r>
            <a:r>
              <a:rPr lang="de-DE" baseline="0" dirty="0"/>
              <a:t> zunächst tägliche Einnahme über 42 Tage , dann Therapiepause 4 Wochen, danach 6 Zyklen Einnahme jeweils Tag 1-5 und Pause bis zum Tag 28. Oder: Gabe von MTX nur 1x/Woche, </a:t>
            </a:r>
            <a:r>
              <a:rPr lang="de-DE" baseline="0" dirty="0" err="1"/>
              <a:t>Lomustin</a:t>
            </a:r>
            <a:r>
              <a:rPr lang="de-DE" baseline="0" dirty="0"/>
              <a:t> alle 6 Wochen </a:t>
            </a:r>
            <a:endParaRPr lang="de-DE" dirty="0"/>
          </a:p>
          <a:p>
            <a:pPr>
              <a:buFont typeface="Arial" pitchFamily="34" charset="0"/>
              <a:buChar char="•"/>
            </a:pPr>
            <a:r>
              <a:rPr lang="de-DE" dirty="0"/>
              <a:t> Beispiele mit oder ohne Nahrung: </a:t>
            </a:r>
          </a:p>
          <a:p>
            <a:r>
              <a:rPr lang="de-DE" dirty="0" err="1"/>
              <a:t>Imatinib</a:t>
            </a:r>
            <a:r>
              <a:rPr lang="de-DE" dirty="0"/>
              <a:t> ist bei der Einnahme mit der Nahrung besser gastrointestinal</a:t>
            </a:r>
            <a:r>
              <a:rPr lang="de-DE" baseline="0" dirty="0"/>
              <a:t> verträglich. </a:t>
            </a:r>
            <a:r>
              <a:rPr lang="de-DE" baseline="0" dirty="0" err="1"/>
              <a:t>Sunitinib</a:t>
            </a:r>
            <a:r>
              <a:rPr lang="de-DE" baseline="0" dirty="0"/>
              <a:t> sollte nicht mit Nahrung (insbesondere fettreiche Kost) eingenommen werden </a:t>
            </a:r>
            <a:r>
              <a:rPr lang="de-DE" baseline="0" dirty="0">
                <a:sym typeface="Wingdings" pitchFamily="2" charset="2"/>
              </a:rPr>
              <a:t> Senkung der Bioverfügbarkeit </a:t>
            </a:r>
            <a:r>
              <a:rPr lang="de-DE" baseline="0" dirty="0"/>
              <a:t>Unterdosierung. </a:t>
            </a:r>
            <a:r>
              <a:rPr lang="de-DE" dirty="0"/>
              <a:t>Lapatinib hat wiederum mit fettreicher Mahlzeit eine AUC-Erhöhung um über 400% gegenüber </a:t>
            </a:r>
            <a:r>
              <a:rPr lang="de-DE" baseline="0" dirty="0" err="1"/>
              <a:t>Nüchterneinnahme</a:t>
            </a:r>
            <a:r>
              <a:rPr lang="de-DE" baseline="0" dirty="0"/>
              <a:t>.</a:t>
            </a:r>
          </a:p>
          <a:p>
            <a:r>
              <a:rPr lang="de-DE" dirty="0"/>
              <a:t>Bsp.</a:t>
            </a:r>
            <a:r>
              <a:rPr lang="de-DE" baseline="0" dirty="0"/>
              <a:t> Problematische Lebensmittel: Grapefruit, Pomelo, Bitterorange, Sternfrucht (CYP3A4), regelmäßiger Alkoholgenuss bei Methotrexat (erhöhte Lebertoxizität)</a:t>
            </a:r>
          </a:p>
          <a:p>
            <a:endParaRPr lang="de-DE" baseline="0" dirty="0"/>
          </a:p>
          <a:p>
            <a:r>
              <a:rPr lang="de-DE" baseline="0" dirty="0"/>
              <a:t>Literatur:</a:t>
            </a:r>
          </a:p>
          <a:p>
            <a:r>
              <a:rPr lang="de-DE" baseline="0" dirty="0"/>
              <a:t>[5]</a:t>
            </a:r>
          </a:p>
          <a:p>
            <a:r>
              <a:rPr lang="de-DE" sz="1800" i="1" dirty="0">
                <a:effectLst/>
                <a:latin typeface="Calibri" panose="020F0502020204030204" pitchFamily="34" charset="0"/>
                <a:ea typeface="Aptos" panose="020B0004020202020204" pitchFamily="34" charset="0"/>
              </a:rPr>
              <a:t>Broschüre der ABDA, SICHER IS(S)T SICHER, 2016 : </a:t>
            </a:r>
            <a:r>
              <a:rPr lang="de-DE" sz="1800" i="1" u="sng" dirty="0">
                <a:solidFill>
                  <a:schemeClr val="tx1">
                    <a:lumMod val="65000"/>
                    <a:lumOff val="35000"/>
                  </a:schemeClr>
                </a:solidFill>
                <a:effectLst/>
                <a:latin typeface="Calibri" panose="020F0502020204030204" pitchFamily="34" charset="0"/>
                <a:ea typeface="Aptos" panose="020B0004020202020204" pitchFamily="34" charset="0"/>
                <a:hlinkClick r:id="rId3">
                  <a:extLst>
                    <a:ext uri="{A12FA001-AC4F-418D-AE19-62706E023703}">
                      <ahyp:hlinkClr xmlns:ahyp="http://schemas.microsoft.com/office/drawing/2018/hyperlinkcolor" val="tx"/>
                    </a:ext>
                  </a:extLst>
                </a:hlinkClick>
              </a:rPr>
              <a:t>https://www.abda.de/fileadmin/user_upload/assets/Praktische_Hilfen/Leitlinien/Rezeptbelieferung/broschuere_wechselwirkungen_16_03_09.pdf</a:t>
            </a:r>
            <a:endParaRPr lang="de-DE" sz="1800" dirty="0">
              <a:solidFill>
                <a:schemeClr val="tx1">
                  <a:lumMod val="65000"/>
                  <a:lumOff val="35000"/>
                </a:schemeClr>
              </a:solidFill>
              <a:effectLst/>
              <a:latin typeface="Calibri" panose="020F0502020204030204" pitchFamily="34" charset="0"/>
              <a:ea typeface="Times New Roman" panose="02020603050405020304" pitchFamily="18" charset="0"/>
            </a:endParaRPr>
          </a:p>
          <a:p>
            <a:endParaRPr lang="de-D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dirty="0"/>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11</a:t>
            </a:fld>
            <a:endParaRPr lang="de-DE" altLang="de-DE"/>
          </a:p>
        </p:txBody>
      </p:sp>
    </p:spTree>
    <p:extLst>
      <p:ext uri="{BB962C8B-B14F-4D97-AF65-F5344CB8AC3E}">
        <p14:creationId xmlns:p14="http://schemas.microsoft.com/office/powerpoint/2010/main" val="161277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a:solidFill>
                  <a:srgbClr val="000000"/>
                </a:solidFill>
                <a:ea typeface="ＭＳ Ｐゴシック" panose="020B0600070205080204" pitchFamily="34" charset="-128"/>
                <a:cs typeface="Arial" panose="020B0604020202020204" pitchFamily="34" charset="0"/>
              </a:rPr>
              <a:t>Hinweise:</a:t>
            </a:r>
            <a:endParaRPr lang="de-DE"/>
          </a:p>
          <a:p>
            <a:r>
              <a:rPr lang="de-DE"/>
              <a:t>Bsp. Nebenwirkung Diarrhö bei Einnahme </a:t>
            </a:r>
            <a:r>
              <a:rPr lang="de-DE" err="1"/>
              <a:t>Capecitabin</a:t>
            </a:r>
            <a:r>
              <a:rPr lang="de-DE"/>
              <a:t>, </a:t>
            </a:r>
            <a:r>
              <a:rPr lang="de-DE" err="1"/>
              <a:t>Thyrosinkinaseinhibitoren</a:t>
            </a:r>
            <a:r>
              <a:rPr lang="de-DE"/>
              <a:t> </a:t>
            </a:r>
            <a:r>
              <a:rPr lang="de-DE">
                <a:sym typeface="Wingdings" panose="05000000000000000000" pitchFamily="2" charset="2"/>
              </a:rPr>
              <a:t></a:t>
            </a:r>
            <a:r>
              <a:rPr lang="de-DE"/>
              <a:t> welche Prophylaxe kann der Patient durch Ernährung erreichen, empfohlene Therapiemaßnahmen zu Hause (Einnahme von Loperamid) und wann soll der Patient Rücksprache mit dem Arzt halten. Der Patient sollte ermutigt werden, sich generell bei anhaltenden oder unklaren Beschwerden zu melden. Kontaktmöglichkeit auf schriftlichen Einnahmeplan angeben (Tag und Nacht Erreichbarkeit)</a:t>
            </a:r>
          </a:p>
          <a:p>
            <a:endParaRPr lang="de-DE"/>
          </a:p>
          <a:p>
            <a:r>
              <a:rPr lang="de-DE"/>
              <a:t>Literatur: </a:t>
            </a:r>
          </a:p>
          <a:p>
            <a:r>
              <a:rPr lang="de-DE"/>
              <a:t>[6]</a:t>
            </a:r>
          </a:p>
          <a:p>
            <a:pPr marL="0" marR="0" lvl="0" indent="0" algn="l" defTabSz="457200" rtl="0" eaLnBrk="0" fontAlgn="base" latinLnBrk="0" hangingPunct="0">
              <a:lnSpc>
                <a:spcPct val="100000"/>
              </a:lnSpc>
              <a:spcBef>
                <a:spcPct val="30000"/>
              </a:spcBef>
              <a:spcAft>
                <a:spcPct val="0"/>
              </a:spcAft>
              <a:buClrTx/>
              <a:buSzTx/>
              <a:buFontTx/>
              <a:buNone/>
              <a:tabLst/>
              <a:defRPr/>
            </a:pPr>
            <a:r>
              <a:rPr lang="de-DE" sz="1200" i="1">
                <a:solidFill>
                  <a:srgbClr val="666565"/>
                </a:solidFill>
              </a:rPr>
              <a:t>Domagk K. Meilenstein für kompetente Beratung von Patienten mit oraler Krebstherapie, 2017 N1.1 , 42-52</a:t>
            </a:r>
          </a:p>
          <a:p>
            <a:endParaRPr lang="de-DE"/>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12</a:t>
            </a:fld>
            <a:endParaRPr lang="de-DE" altLang="de-DE"/>
          </a:p>
        </p:txBody>
      </p:sp>
    </p:spTree>
    <p:extLst>
      <p:ext uri="{BB962C8B-B14F-4D97-AF65-F5344CB8AC3E}">
        <p14:creationId xmlns:p14="http://schemas.microsoft.com/office/powerpoint/2010/main" val="142141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a:solidFill>
                  <a:srgbClr val="000000"/>
                </a:solidFill>
                <a:ea typeface="ＭＳ Ｐゴシック" panose="020B0600070205080204" pitchFamily="34" charset="-128"/>
                <a:cs typeface="Arial" panose="020B0604020202020204" pitchFamily="34" charset="0"/>
              </a:rPr>
              <a:t>Hinweise:</a:t>
            </a:r>
            <a:endParaRPr lang="de-DE"/>
          </a:p>
          <a:p>
            <a:r>
              <a:rPr lang="de-DE"/>
              <a:t>OTC-Präparate beachten: Phytopharmaka,</a:t>
            </a:r>
            <a:r>
              <a:rPr lang="de-DE" baseline="0"/>
              <a:t> Nahrungsergänzungsmittel, Produkte aus dem Internet!</a:t>
            </a:r>
          </a:p>
          <a:p>
            <a:r>
              <a:rPr lang="de-DE" baseline="0"/>
              <a:t>Keine CYP-</a:t>
            </a:r>
            <a:r>
              <a:rPr lang="de-DE" baseline="0" err="1"/>
              <a:t>Jongliererei</a:t>
            </a:r>
            <a:r>
              <a:rPr lang="de-DE" baseline="0"/>
              <a:t>, kein „könnte, vielleicht, …“</a:t>
            </a:r>
            <a:r>
              <a:rPr lang="de-DE" baseline="0">
                <a:sym typeface="Wingdings" pitchFamily="2" charset="2"/>
              </a:rPr>
              <a:t> nur klinisch relevante Interaktionen. Mögliche ungewollte Folge: Patient setzt eventuell alle Medikamente ab. </a:t>
            </a:r>
          </a:p>
          <a:p>
            <a:r>
              <a:rPr lang="de-DE" b="1" baseline="0">
                <a:sym typeface="Wingdings" pitchFamily="2" charset="2"/>
              </a:rPr>
              <a:t>Bsp. Interaktion: </a:t>
            </a:r>
          </a:p>
          <a:p>
            <a:pPr marL="0"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de-DE" b="1" err="1">
                <a:sym typeface="Wingdings" pitchFamily="2" charset="2"/>
              </a:rPr>
              <a:t>Kinaseinhibitoren</a:t>
            </a:r>
            <a:r>
              <a:rPr lang="de-DE" b="1">
                <a:sym typeface="Wingdings" pitchFamily="2" charset="2"/>
              </a:rPr>
              <a:t> und PPI: </a:t>
            </a:r>
            <a:r>
              <a:rPr lang="de-DE">
                <a:sym typeface="Wingdings" pitchFamily="2" charset="2"/>
              </a:rPr>
              <a:t>einige </a:t>
            </a:r>
            <a:r>
              <a:rPr lang="de-DE" err="1">
                <a:sym typeface="Wingdings" pitchFamily="2" charset="2"/>
              </a:rPr>
              <a:t>Kinaseinhibitoren</a:t>
            </a:r>
            <a:r>
              <a:rPr lang="de-DE">
                <a:sym typeface="Wingdings" pitchFamily="2" charset="2"/>
              </a:rPr>
              <a:t> (z.B.</a:t>
            </a:r>
            <a:r>
              <a:rPr lang="de-DE" baseline="0">
                <a:sym typeface="Wingdings" pitchFamily="2" charset="2"/>
              </a:rPr>
              <a:t> </a:t>
            </a:r>
            <a:r>
              <a:rPr lang="de-DE" baseline="0" err="1">
                <a:sym typeface="Wingdings" pitchFamily="2" charset="2"/>
              </a:rPr>
              <a:t>Erlotinib</a:t>
            </a:r>
            <a:r>
              <a:rPr lang="de-DE" baseline="0">
                <a:sym typeface="Wingdings" pitchFamily="2" charset="2"/>
              </a:rPr>
              <a:t>) </a:t>
            </a:r>
            <a:r>
              <a:rPr lang="de-DE">
                <a:sym typeface="Wingdings" pitchFamily="2" charset="2"/>
              </a:rPr>
              <a:t>lösen sich bei einem pH-Wert &gt; 4 schlecht  Resorption vermindert eine Kombination mit </a:t>
            </a:r>
            <a:r>
              <a:rPr lang="de-DE" err="1">
                <a:sym typeface="Wingdings" pitchFamily="2" charset="2"/>
              </a:rPr>
              <a:t>Protonenpumpenhemmern</a:t>
            </a:r>
            <a:r>
              <a:rPr lang="de-DE">
                <a:sym typeface="Wingdings" pitchFamily="2" charset="2"/>
              </a:rPr>
              <a:t> ist zu vermeiden, Ranitidin/ kurzwirksame Antacida können ggf. mit zeitlichem Abstand gegeben werden: </a:t>
            </a:r>
            <a:r>
              <a:rPr lang="de-DE" baseline="0"/>
              <a:t>Ranitidin 10 h vorher oder 2 h danach, kurzwirksame Antazida mit mind. 4 h vor oder 2 h danach (Quelle: </a:t>
            </a:r>
            <a:r>
              <a:rPr lang="de-DE" baseline="0" err="1"/>
              <a:t>Fachinfo</a:t>
            </a:r>
            <a:r>
              <a:rPr lang="de-DE" baseline="0"/>
              <a:t> </a:t>
            </a:r>
            <a:r>
              <a:rPr lang="de-DE" baseline="0" err="1"/>
              <a:t>Tarceva</a:t>
            </a:r>
            <a:r>
              <a:rPr lang="de-DE" baseline="30000">
                <a:sym typeface="Wingdings" pitchFamily="2" charset="2"/>
              </a:rPr>
              <a:t>®</a:t>
            </a:r>
            <a:r>
              <a:rPr lang="de-DE" baseline="0">
                <a:sym typeface="Wingdings" pitchFamily="2" charset="2"/>
              </a:rPr>
              <a:t> April 2018)</a:t>
            </a:r>
          </a:p>
          <a:p>
            <a:r>
              <a:rPr lang="de-DE" b="1" baseline="0" err="1">
                <a:sym typeface="Wingdings" pitchFamily="2" charset="2"/>
              </a:rPr>
              <a:t>Capecitabin</a:t>
            </a:r>
            <a:r>
              <a:rPr lang="de-DE" b="1" baseline="0">
                <a:sym typeface="Wingdings" pitchFamily="2" charset="2"/>
              </a:rPr>
              <a:t> und Folsäure:</a:t>
            </a:r>
            <a:r>
              <a:rPr lang="de-DE" baseline="0">
                <a:sym typeface="Wingdings" pitchFamily="2" charset="2"/>
              </a:rPr>
              <a:t> </a:t>
            </a:r>
            <a:r>
              <a:rPr lang="de-DE" b="0" baseline="0">
                <a:sym typeface="Wingdings" pitchFamily="2" charset="2"/>
              </a:rPr>
              <a:t>e</a:t>
            </a:r>
            <a:r>
              <a:rPr lang="de-DE" sz="1200" b="0" kern="1200" baseline="0">
                <a:solidFill>
                  <a:schemeClr val="tx1"/>
                </a:solidFill>
                <a:latin typeface="+mn-lt"/>
                <a:ea typeface="ＭＳ Ｐゴシック" charset="0"/>
                <a:cs typeface="Geneva" pitchFamily="-110" charset="-128"/>
              </a:rPr>
              <a:t>rhöhte Toxizität von </a:t>
            </a:r>
            <a:r>
              <a:rPr lang="de-DE" sz="1200" b="0" kern="1200" baseline="0" err="1">
                <a:solidFill>
                  <a:schemeClr val="tx1"/>
                </a:solidFill>
                <a:latin typeface="+mn-lt"/>
                <a:ea typeface="ＭＳ Ｐゴシック" charset="0"/>
                <a:cs typeface="Geneva" pitchFamily="-110" charset="-128"/>
              </a:rPr>
              <a:t>Capecitabin</a:t>
            </a:r>
            <a:r>
              <a:rPr lang="de-DE" sz="1200" b="0" kern="1200" baseline="0">
                <a:solidFill>
                  <a:schemeClr val="tx1"/>
                </a:solidFill>
                <a:latin typeface="+mn-lt"/>
                <a:ea typeface="ＭＳ Ｐゴシック" charset="0"/>
                <a:cs typeface="Geneva" pitchFamily="-110" charset="-128"/>
              </a:rPr>
              <a:t> bei gleichzeitiger Einnahme von Folsäure (Quelle: </a:t>
            </a:r>
            <a:r>
              <a:rPr lang="de-DE" sz="1200" b="0" kern="1200" baseline="0" err="1">
                <a:solidFill>
                  <a:schemeClr val="tx1"/>
                </a:solidFill>
                <a:latin typeface="+mn-lt"/>
                <a:ea typeface="ＭＳ Ｐゴシック" charset="0"/>
                <a:cs typeface="Geneva" pitchFamily="-110" charset="-128"/>
              </a:rPr>
              <a:t>MidkleyR</a:t>
            </a:r>
            <a:r>
              <a:rPr lang="de-DE" sz="1200" b="0" kern="1200" baseline="0">
                <a:solidFill>
                  <a:schemeClr val="tx1"/>
                </a:solidFill>
                <a:latin typeface="+mn-lt"/>
                <a:ea typeface="ＭＳ Ｐゴシック" charset="0"/>
                <a:cs typeface="Geneva" pitchFamily="-110" charset="-128"/>
              </a:rPr>
              <a:t>, Nat </a:t>
            </a:r>
            <a:r>
              <a:rPr lang="de-DE" sz="1200" b="0" kern="1200" baseline="0" err="1">
                <a:solidFill>
                  <a:schemeClr val="tx1"/>
                </a:solidFill>
                <a:latin typeface="+mn-lt"/>
                <a:ea typeface="ＭＳ Ｐゴシック" charset="0"/>
                <a:cs typeface="Geneva" pitchFamily="-110" charset="-128"/>
              </a:rPr>
              <a:t>ClinPractOncol</a:t>
            </a:r>
            <a:r>
              <a:rPr lang="de-DE" sz="1200" b="0" kern="1200" baseline="0">
                <a:solidFill>
                  <a:schemeClr val="tx1"/>
                </a:solidFill>
                <a:latin typeface="+mn-lt"/>
                <a:ea typeface="ＭＳ Ｐゴシック" charset="0"/>
                <a:cs typeface="Geneva" pitchFamily="-110" charset="-128"/>
              </a:rPr>
              <a:t>, 2009, 6, 17-24) Folsäure ist in vielen freiverkäuflichen Nahrungsergänzungsmitteln enthalten</a:t>
            </a:r>
          </a:p>
          <a:p>
            <a:pPr marL="0" marR="0" indent="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de-DE" baseline="0"/>
          </a:p>
          <a:p>
            <a:r>
              <a:rPr lang="de-DE" b="1" baseline="0">
                <a:sym typeface="Wingdings" pitchFamily="2" charset="2"/>
              </a:rPr>
              <a:t>Internetseiten für Interaktionscheck: </a:t>
            </a:r>
          </a:p>
          <a:p>
            <a:r>
              <a:rPr lang="de-DE" baseline="0">
                <a:sym typeface="Wingdings" pitchFamily="2" charset="2"/>
              </a:rPr>
              <a:t>Flockhart-Tabellen (https://drug-interactions.medicine.iu.edu/main-table.aspx)</a:t>
            </a:r>
          </a:p>
          <a:p>
            <a:r>
              <a:rPr lang="de-DE" baseline="0">
                <a:sym typeface="Wingdings" pitchFamily="2" charset="2"/>
              </a:rPr>
              <a:t>Super </a:t>
            </a:r>
            <a:r>
              <a:rPr lang="de-DE" baseline="0" err="1">
                <a:sym typeface="Wingdings" pitchFamily="2" charset="2"/>
              </a:rPr>
              <a:t>Cyp</a:t>
            </a:r>
            <a:r>
              <a:rPr lang="de-DE" baseline="0">
                <a:sym typeface="Wingdings" pitchFamily="2" charset="2"/>
              </a:rPr>
              <a:t> (http://bioinformatics.charite.de/supercyp/index.php?site=drug_interaction_checker)</a:t>
            </a:r>
          </a:p>
          <a:p>
            <a:r>
              <a:rPr lang="de-DE" baseline="0" err="1">
                <a:sym typeface="Wingdings" pitchFamily="2" charset="2"/>
              </a:rPr>
              <a:t>Medscape</a:t>
            </a:r>
            <a:r>
              <a:rPr lang="de-DE" baseline="0">
                <a:sym typeface="Wingdings" pitchFamily="2" charset="2"/>
              </a:rPr>
              <a:t> (https://reference.medscape.com/drug-interactionchecker)</a:t>
            </a:r>
          </a:p>
          <a:p>
            <a:r>
              <a:rPr lang="de-DE" baseline="0" err="1">
                <a:sym typeface="Wingdings" pitchFamily="2" charset="2"/>
              </a:rPr>
              <a:t>Caremark</a:t>
            </a:r>
            <a:r>
              <a:rPr lang="de-DE" baseline="0">
                <a:sym typeface="Wingdings" pitchFamily="2" charset="2"/>
              </a:rPr>
              <a:t> (http://cpref.goldstandard.com/inter.asp?r=8084)</a:t>
            </a:r>
          </a:p>
          <a:p>
            <a:r>
              <a:rPr lang="de-DE" baseline="0">
                <a:sym typeface="Wingdings" pitchFamily="2" charset="2"/>
              </a:rPr>
              <a:t>Drugs (https://www.drugs.com/drug_interactions.php)</a:t>
            </a:r>
          </a:p>
          <a:p>
            <a:r>
              <a:rPr lang="de-DE" baseline="0" err="1">
                <a:sym typeface="Wingdings" pitchFamily="2" charset="2"/>
              </a:rPr>
              <a:t>Credible</a:t>
            </a:r>
            <a:r>
              <a:rPr lang="de-DE" baseline="0">
                <a:sym typeface="Wingdings" pitchFamily="2" charset="2"/>
              </a:rPr>
              <a:t> </a:t>
            </a:r>
            <a:r>
              <a:rPr lang="de-DE" baseline="0" err="1">
                <a:sym typeface="Wingdings" pitchFamily="2" charset="2"/>
              </a:rPr>
              <a:t>Meds</a:t>
            </a:r>
            <a:r>
              <a:rPr lang="de-DE" baseline="0">
                <a:sym typeface="Wingdings" pitchFamily="2" charset="2"/>
              </a:rPr>
              <a:t> (https://crediblemeds.org/oncosupport)</a:t>
            </a:r>
          </a:p>
          <a:p>
            <a:r>
              <a:rPr lang="de-DE" baseline="0">
                <a:sym typeface="Wingdings" pitchFamily="2" charset="2"/>
              </a:rPr>
              <a:t>Kardiolab (http://www.kardiolab.ch/CYP450_2JSI.html)</a:t>
            </a:r>
          </a:p>
          <a:p>
            <a:endParaRPr lang="de-DE" baseline="0">
              <a:sym typeface="Wingdings" pitchFamily="2" charset="2"/>
            </a:endParaRPr>
          </a:p>
          <a:p>
            <a:r>
              <a:rPr lang="de-DE" sz="1200" b="1" kern="1200" baseline="0">
                <a:solidFill>
                  <a:schemeClr val="tx1"/>
                </a:solidFill>
                <a:latin typeface="+mn-lt"/>
                <a:ea typeface="ＭＳ Ｐゴシック" charset="0"/>
                <a:cs typeface="Geneva" pitchFamily="-110" charset="-128"/>
              </a:rPr>
              <a:t>Interaktionscheck kostenpflichtige Datenbanken: </a:t>
            </a:r>
          </a:p>
          <a:p>
            <a:r>
              <a:rPr lang="de-DE" sz="1200" kern="1200" baseline="0">
                <a:solidFill>
                  <a:schemeClr val="tx1"/>
                </a:solidFill>
                <a:latin typeface="+mn-lt"/>
                <a:ea typeface="ＭＳ Ｐゴシック" charset="0"/>
                <a:cs typeface="Geneva" pitchFamily="-110" charset="-128"/>
              </a:rPr>
              <a:t>ABDA-Datenbank, </a:t>
            </a:r>
            <a:r>
              <a:rPr lang="de-DE" sz="1200" kern="1200" baseline="0" err="1">
                <a:solidFill>
                  <a:schemeClr val="tx1"/>
                </a:solidFill>
                <a:latin typeface="+mn-lt"/>
                <a:ea typeface="ＭＳ Ｐゴシック" charset="0"/>
                <a:cs typeface="Geneva" pitchFamily="-110" charset="-128"/>
              </a:rPr>
              <a:t>Lexicomp</a:t>
            </a:r>
            <a:r>
              <a:rPr lang="de-DE" sz="1200" kern="1200" baseline="0">
                <a:solidFill>
                  <a:schemeClr val="tx1"/>
                </a:solidFill>
                <a:latin typeface="+mn-lt"/>
                <a:ea typeface="ＭＳ Ｐゴシック" charset="0"/>
                <a:cs typeface="Geneva" pitchFamily="-110" charset="-128"/>
              </a:rPr>
              <a:t>, </a:t>
            </a:r>
            <a:r>
              <a:rPr lang="de-DE" sz="1200" kern="1200" baseline="0" err="1">
                <a:solidFill>
                  <a:schemeClr val="tx1"/>
                </a:solidFill>
                <a:latin typeface="+mn-lt"/>
                <a:ea typeface="ＭＳ Ｐゴシック" charset="0"/>
                <a:cs typeface="Geneva" pitchFamily="-110" charset="-128"/>
              </a:rPr>
              <a:t>Micromedex</a:t>
            </a:r>
            <a:endParaRPr lang="de-DE" sz="1200" kern="1200" baseline="0">
              <a:solidFill>
                <a:schemeClr val="tx1"/>
              </a:solidFill>
              <a:latin typeface="+mn-lt"/>
              <a:ea typeface="ＭＳ Ｐゴシック" charset="0"/>
              <a:cs typeface="Geneva" pitchFamily="-110" charset="-128"/>
            </a:endParaRPr>
          </a:p>
          <a:p>
            <a:endParaRPr lang="de-DE" sz="1200" kern="1200" baseline="0">
              <a:solidFill>
                <a:schemeClr val="tx1"/>
              </a:solidFill>
              <a:latin typeface="+mn-lt"/>
              <a:ea typeface="ＭＳ Ｐゴシック" charset="0"/>
              <a:cs typeface="Geneva" pitchFamily="-110" charset="-128"/>
            </a:endParaRPr>
          </a:p>
          <a:p>
            <a:pPr marL="342900" indent="-342900" defTabSz="539696">
              <a:lnSpc>
                <a:spcPts val="3400"/>
              </a:lnSpc>
              <a:spcAft>
                <a:spcPts val="600"/>
              </a:spcAft>
              <a:buClr>
                <a:srgbClr val="000099"/>
              </a:buClr>
              <a:buFont typeface="Wingdings" panose="05000000000000000000" pitchFamily="2" charset="2"/>
              <a:buNone/>
              <a:defRPr/>
            </a:pPr>
            <a:r>
              <a:rPr lang="de-DE" b="1">
                <a:sym typeface="Symbol" pitchFamily="18" charset="2"/>
              </a:rPr>
              <a:t>Bsp. Rauchen und </a:t>
            </a:r>
            <a:r>
              <a:rPr lang="de-DE" b="1" err="1">
                <a:sym typeface="Symbol" pitchFamily="18" charset="2"/>
              </a:rPr>
              <a:t>Erlotinib</a:t>
            </a:r>
            <a:r>
              <a:rPr lang="de-DE" b="1">
                <a:sym typeface="Symbol" pitchFamily="18" charset="2"/>
              </a:rPr>
              <a:t>:</a:t>
            </a:r>
            <a:r>
              <a:rPr lang="de-DE">
                <a:sym typeface="Symbol" pitchFamily="18" charset="2"/>
              </a:rPr>
              <a:t> Abbau von </a:t>
            </a:r>
            <a:r>
              <a:rPr lang="de-DE" err="1">
                <a:sym typeface="Symbol" pitchFamily="18" charset="2"/>
              </a:rPr>
              <a:t>Erlotinib</a:t>
            </a:r>
            <a:r>
              <a:rPr lang="de-DE">
                <a:sym typeface="Symbol" pitchFamily="18" charset="2"/>
              </a:rPr>
              <a:t> ausgeprägt über CYP3A4 und CYP1A2,  Zigarettenrauch führt zu einer Induktion von CYP1A2 </a:t>
            </a:r>
            <a:r>
              <a:rPr lang="de-DE">
                <a:sym typeface="Wingdings" pitchFamily="2" charset="2"/>
              </a:rPr>
              <a:t> beschleunigter Abbau von </a:t>
            </a:r>
            <a:r>
              <a:rPr lang="de-DE" err="1">
                <a:sym typeface="Wingdings" pitchFamily="2" charset="2"/>
              </a:rPr>
              <a:t>Erlotinib</a:t>
            </a:r>
            <a:r>
              <a:rPr lang="de-DE">
                <a:sym typeface="Wingdings" pitchFamily="2" charset="2"/>
              </a:rPr>
              <a:t> </a:t>
            </a:r>
          </a:p>
          <a:p>
            <a:pPr marL="342900" indent="-342900" defTabSz="539696">
              <a:lnSpc>
                <a:spcPts val="3400"/>
              </a:lnSpc>
              <a:spcAft>
                <a:spcPts val="600"/>
              </a:spcAft>
              <a:buClr>
                <a:srgbClr val="000099"/>
              </a:buClr>
              <a:buFont typeface="Wingdings" panose="05000000000000000000" pitchFamily="2" charset="2"/>
              <a:buNone/>
              <a:defRPr/>
            </a:pPr>
            <a:r>
              <a:rPr lang="de-DE">
                <a:sym typeface="Wingdings" pitchFamily="2" charset="2"/>
              </a:rPr>
              <a:t>Abnahme der Wirkstoffexposition um 40 - 50%</a:t>
            </a:r>
            <a:r>
              <a:rPr lang="de-DE" baseline="0">
                <a:sym typeface="Wingdings" pitchFamily="2" charset="2"/>
              </a:rPr>
              <a:t>  </a:t>
            </a:r>
            <a:r>
              <a:rPr lang="de-DE">
                <a:sym typeface="Wingdings" pitchFamily="2" charset="2"/>
              </a:rPr>
              <a:t>Patienten die </a:t>
            </a:r>
            <a:r>
              <a:rPr lang="de-DE" err="1">
                <a:sym typeface="Wingdings" pitchFamily="2" charset="2"/>
              </a:rPr>
              <a:t>Erlotinib</a:t>
            </a:r>
            <a:r>
              <a:rPr lang="de-DE">
                <a:sym typeface="Wingdings" pitchFamily="2" charset="2"/>
              </a:rPr>
              <a:t> einnehmen, sollten nicht rauchen.</a:t>
            </a:r>
            <a:r>
              <a:rPr lang="de-DE" baseline="0">
                <a:sym typeface="Wingdings" pitchFamily="2" charset="2"/>
              </a:rPr>
              <a:t> W</a:t>
            </a:r>
            <a:r>
              <a:rPr lang="de-DE">
                <a:sym typeface="Wingdings" pitchFamily="2" charset="2"/>
              </a:rPr>
              <a:t>enn Patient unter</a:t>
            </a:r>
            <a:r>
              <a:rPr lang="de-DE" baseline="0">
                <a:sym typeface="Wingdings" pitchFamily="2" charset="2"/>
              </a:rPr>
              <a:t> </a:t>
            </a:r>
            <a:r>
              <a:rPr lang="de-DE">
                <a:sym typeface="Wingdings" pitchFamily="2" charset="2"/>
              </a:rPr>
              <a:t>Therapie das Rauchen aufhört, kann es zu einer Zunahme des</a:t>
            </a:r>
          </a:p>
          <a:p>
            <a:pPr marL="342900" indent="-342900" defTabSz="539696">
              <a:lnSpc>
                <a:spcPts val="3400"/>
              </a:lnSpc>
              <a:spcAft>
                <a:spcPts val="600"/>
              </a:spcAft>
              <a:buClr>
                <a:srgbClr val="000099"/>
              </a:buClr>
              <a:buFont typeface="Wingdings" panose="05000000000000000000" pitchFamily="2" charset="2"/>
              <a:buNone/>
              <a:defRPr/>
            </a:pPr>
            <a:r>
              <a:rPr lang="de-DE">
                <a:sym typeface="Wingdings" pitchFamily="2" charset="2"/>
              </a:rPr>
              <a:t>Plasmaspiegels kommen erhöhte</a:t>
            </a:r>
            <a:r>
              <a:rPr lang="de-DE" baseline="0">
                <a:sym typeface="Wingdings" pitchFamily="2" charset="2"/>
              </a:rPr>
              <a:t> </a:t>
            </a:r>
            <a:r>
              <a:rPr lang="de-DE">
                <a:sym typeface="Wingdings" pitchFamily="2" charset="2"/>
              </a:rPr>
              <a:t>Toxizität </a:t>
            </a:r>
          </a:p>
          <a:p>
            <a:pPr marL="342900" indent="-342900" defTabSz="539696">
              <a:lnSpc>
                <a:spcPts val="3400"/>
              </a:lnSpc>
              <a:spcAft>
                <a:spcPts val="600"/>
              </a:spcAft>
              <a:buClr>
                <a:srgbClr val="000099"/>
              </a:buClr>
              <a:buFont typeface="Wingdings" panose="05000000000000000000" pitchFamily="2" charset="2"/>
              <a:buNone/>
              <a:defRPr/>
            </a:pPr>
            <a:endParaRPr lang="de-DE">
              <a:sym typeface="Wingdings" pitchFamily="2" charset="2"/>
            </a:endParaRPr>
          </a:p>
          <a:p>
            <a:pPr marL="342900" indent="-342900" defTabSz="539696">
              <a:lnSpc>
                <a:spcPts val="3400"/>
              </a:lnSpc>
              <a:spcAft>
                <a:spcPts val="600"/>
              </a:spcAft>
              <a:buClr>
                <a:srgbClr val="000099"/>
              </a:buClr>
              <a:buFont typeface="Wingdings" panose="05000000000000000000" pitchFamily="2" charset="2"/>
              <a:buNone/>
              <a:defRPr/>
            </a:pPr>
            <a:r>
              <a:rPr lang="de-DE">
                <a:sym typeface="Wingdings" pitchFamily="2" charset="2"/>
              </a:rPr>
              <a:t>Literatur:</a:t>
            </a:r>
          </a:p>
          <a:p>
            <a:pPr marL="342900" indent="-342900" defTabSz="539696">
              <a:lnSpc>
                <a:spcPts val="3400"/>
              </a:lnSpc>
              <a:spcAft>
                <a:spcPts val="600"/>
              </a:spcAft>
              <a:buClr>
                <a:srgbClr val="000099"/>
              </a:buClr>
              <a:buFont typeface="Wingdings" panose="05000000000000000000" pitchFamily="2" charset="2"/>
              <a:buNone/>
              <a:defRPr/>
            </a:pPr>
            <a:r>
              <a:rPr lang="de-DE">
                <a:sym typeface="Wingdings" pitchFamily="2" charset="2"/>
              </a:rPr>
              <a:t>[7]</a:t>
            </a:r>
          </a:p>
          <a:p>
            <a:pPr marL="0" marR="0" lvl="1" indent="0" algn="l" defTabSz="539696" rtl="0" eaLnBrk="0" fontAlgn="base" latinLnBrk="0" hangingPunct="0">
              <a:lnSpc>
                <a:spcPts val="3400"/>
              </a:lnSpc>
              <a:spcBef>
                <a:spcPct val="30000"/>
              </a:spcBef>
              <a:spcAft>
                <a:spcPts val="600"/>
              </a:spcAft>
              <a:buClrTx/>
              <a:buSzTx/>
              <a:buFontTx/>
              <a:buNone/>
              <a:tabLst/>
              <a:defRPr/>
            </a:pPr>
            <a:r>
              <a:rPr lang="de-DE" sz="1200" i="1">
                <a:solidFill>
                  <a:srgbClr val="666565"/>
                </a:solidFill>
              </a:rPr>
              <a:t>Lipp H-P Klinisch-pharmakokinetische und </a:t>
            </a:r>
            <a:r>
              <a:rPr lang="de-DE" sz="1200" i="1" err="1">
                <a:solidFill>
                  <a:srgbClr val="666565"/>
                </a:solidFill>
              </a:rPr>
              <a:t>physiko</a:t>
            </a:r>
            <a:r>
              <a:rPr lang="de-DE" sz="1200" i="1">
                <a:solidFill>
                  <a:srgbClr val="666565"/>
                </a:solidFill>
              </a:rPr>
              <a:t>-chemische Interaktionen mit niedermolekularen, zielgerichtet wirksamen Tumortherapeutika, Krankenhauspharmazie, 2017 Nr.4, 175-185</a:t>
            </a:r>
            <a:endParaRPr lang="de-DE" sz="1200" kern="1200" baseline="0">
              <a:solidFill>
                <a:schemeClr val="tx1"/>
              </a:solidFill>
              <a:latin typeface="+mn-lt"/>
              <a:ea typeface="ＭＳ Ｐゴシック" charset="0"/>
              <a:cs typeface="Geneva" pitchFamily="-110" charset="-128"/>
            </a:endParaRPr>
          </a:p>
          <a:p>
            <a:endParaRPr lang="de-DE"/>
          </a:p>
          <a:p>
            <a:endParaRPr lang="de-DE"/>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13</a:t>
            </a:fld>
            <a:endParaRPr lang="de-DE" altLang="de-DE"/>
          </a:p>
        </p:txBody>
      </p:sp>
    </p:spTree>
    <p:extLst>
      <p:ext uri="{BB962C8B-B14F-4D97-AF65-F5344CB8AC3E}">
        <p14:creationId xmlns:p14="http://schemas.microsoft.com/office/powerpoint/2010/main" val="280894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ea typeface="ＭＳ Ｐゴシック"/>
                <a:cs typeface="Calibri"/>
              </a:rPr>
              <a:t>Literatur</a:t>
            </a:r>
            <a:r>
              <a:rPr lang="en-US" b="1">
                <a:ea typeface="ＭＳ Ｐゴシック"/>
                <a:cs typeface="Calibri"/>
              </a:rPr>
              <a:t>:</a:t>
            </a:r>
            <a:endParaRPr lang="en-US" b="1">
              <a:cs typeface="Calibri"/>
            </a:endParaRPr>
          </a:p>
          <a:p>
            <a:r>
              <a:rPr lang="de-DE"/>
              <a:t> [8]</a:t>
            </a:r>
          </a:p>
          <a:p>
            <a:r>
              <a:rPr lang="de-DE">
                <a:ea typeface="ＭＳ Ｐゴシック"/>
                <a:cs typeface="Calibri"/>
              </a:rPr>
              <a:t>Dürr P, </a:t>
            </a:r>
            <a:r>
              <a:rPr lang="de-DE" err="1">
                <a:ea typeface="ＭＳ Ｐゴシック"/>
                <a:cs typeface="Calibri"/>
              </a:rPr>
              <a:t>Schlichtig</a:t>
            </a:r>
            <a:r>
              <a:rPr lang="de-DE">
                <a:ea typeface="ＭＳ Ｐゴシック"/>
                <a:cs typeface="Calibri"/>
              </a:rPr>
              <a:t> K et al. The </a:t>
            </a:r>
            <a:r>
              <a:rPr lang="de-DE" err="1">
                <a:ea typeface="ＭＳ Ｐゴシック"/>
                <a:cs typeface="Calibri"/>
              </a:rPr>
              <a:t>randomized</a:t>
            </a:r>
            <a:r>
              <a:rPr lang="de-DE">
                <a:ea typeface="ＭＳ Ｐゴシック"/>
                <a:cs typeface="Calibri"/>
              </a:rPr>
              <a:t> AMBORA </a:t>
            </a:r>
            <a:r>
              <a:rPr lang="de-DE" err="1">
                <a:ea typeface="ＭＳ Ｐゴシック"/>
                <a:cs typeface="Calibri"/>
              </a:rPr>
              <a:t>trial</a:t>
            </a:r>
            <a:r>
              <a:rPr lang="de-DE">
                <a:ea typeface="ＭＳ Ｐゴシック"/>
                <a:cs typeface="Calibri"/>
              </a:rPr>
              <a:t>: </a:t>
            </a:r>
            <a:r>
              <a:rPr lang="de-DE" err="1">
                <a:ea typeface="ＭＳ Ｐゴシック"/>
                <a:cs typeface="Calibri"/>
              </a:rPr>
              <a:t>impact</a:t>
            </a:r>
            <a:r>
              <a:rPr lang="de-DE">
                <a:ea typeface="ＭＳ Ｐゴシック"/>
                <a:cs typeface="Calibri"/>
              </a:rPr>
              <a:t> </a:t>
            </a:r>
            <a:r>
              <a:rPr lang="de-DE" err="1">
                <a:ea typeface="ＭＳ Ｐゴシック"/>
                <a:cs typeface="Calibri"/>
              </a:rPr>
              <a:t>of</a:t>
            </a:r>
            <a:r>
              <a:rPr lang="de-DE">
                <a:ea typeface="ＭＳ Ｐゴシック"/>
                <a:cs typeface="Calibri"/>
              </a:rPr>
              <a:t> </a:t>
            </a:r>
            <a:r>
              <a:rPr lang="de-DE" err="1">
                <a:ea typeface="ＭＳ Ｐゴシック"/>
                <a:cs typeface="Calibri"/>
              </a:rPr>
              <a:t>pharmacological</a:t>
            </a:r>
            <a:r>
              <a:rPr lang="de-DE">
                <a:ea typeface="ＭＳ Ｐゴシック"/>
                <a:cs typeface="Calibri"/>
              </a:rPr>
              <a:t>/</a:t>
            </a:r>
            <a:r>
              <a:rPr lang="de-DE" err="1">
                <a:ea typeface="ＭＳ Ｐゴシック"/>
                <a:cs typeface="Calibri"/>
              </a:rPr>
              <a:t>pharmaceutical</a:t>
            </a:r>
            <a:r>
              <a:rPr lang="de-DE">
                <a:ea typeface="ＭＳ Ｐゴシック"/>
                <a:cs typeface="Calibri"/>
              </a:rPr>
              <a:t> care on </a:t>
            </a:r>
            <a:r>
              <a:rPr lang="de-DE" err="1">
                <a:ea typeface="ＭＳ Ｐゴシック"/>
                <a:cs typeface="Calibri"/>
              </a:rPr>
              <a:t>medication</a:t>
            </a:r>
            <a:r>
              <a:rPr lang="de-DE">
                <a:ea typeface="ＭＳ Ｐゴシック"/>
                <a:cs typeface="Calibri"/>
              </a:rPr>
              <a:t> </a:t>
            </a:r>
            <a:r>
              <a:rPr lang="de-DE" err="1">
                <a:ea typeface="ＭＳ Ｐゴシック"/>
                <a:cs typeface="Calibri"/>
              </a:rPr>
              <a:t>safety</a:t>
            </a:r>
            <a:r>
              <a:rPr lang="de-DE">
                <a:ea typeface="ＭＳ Ｐゴシック"/>
                <a:cs typeface="Calibri"/>
              </a:rPr>
              <a:t> and </a:t>
            </a:r>
            <a:r>
              <a:rPr lang="de-DE" err="1">
                <a:ea typeface="ＭＳ Ｐゴシック"/>
                <a:cs typeface="Calibri"/>
              </a:rPr>
              <a:t>patient-reported</a:t>
            </a:r>
            <a:r>
              <a:rPr lang="de-DE">
                <a:ea typeface="ＭＳ Ｐゴシック"/>
                <a:cs typeface="Calibri"/>
              </a:rPr>
              <a:t> </a:t>
            </a:r>
            <a:r>
              <a:rPr lang="de-DE" err="1">
                <a:ea typeface="ＭＳ Ｐゴシック"/>
                <a:cs typeface="Calibri"/>
              </a:rPr>
              <a:t>outcomes</a:t>
            </a:r>
            <a:r>
              <a:rPr lang="de-DE">
                <a:ea typeface="ＭＳ Ｐゴシック"/>
                <a:cs typeface="Calibri"/>
              </a:rPr>
              <a:t> </a:t>
            </a:r>
            <a:r>
              <a:rPr lang="de-DE" err="1">
                <a:ea typeface="ＭＳ Ｐゴシック"/>
                <a:cs typeface="Calibri"/>
              </a:rPr>
              <a:t>during</a:t>
            </a:r>
            <a:r>
              <a:rPr lang="de-DE">
                <a:ea typeface="ＭＳ Ｐゴシック"/>
                <a:cs typeface="Calibri"/>
              </a:rPr>
              <a:t> </a:t>
            </a:r>
            <a:r>
              <a:rPr lang="de-DE" err="1">
                <a:ea typeface="ＭＳ Ｐゴシック"/>
                <a:cs typeface="Calibri"/>
              </a:rPr>
              <a:t>treatment</a:t>
            </a:r>
            <a:r>
              <a:rPr lang="de-DE">
                <a:ea typeface="ＭＳ Ｐゴシック"/>
                <a:cs typeface="Calibri"/>
              </a:rPr>
              <a:t> </a:t>
            </a:r>
            <a:r>
              <a:rPr lang="de-DE" err="1">
                <a:ea typeface="ＭＳ Ｐゴシック"/>
                <a:cs typeface="Calibri"/>
              </a:rPr>
              <a:t>with</a:t>
            </a:r>
            <a:r>
              <a:rPr lang="de-DE">
                <a:ea typeface="ＭＳ Ｐゴシック"/>
                <a:cs typeface="Calibri"/>
              </a:rPr>
              <a:t> </a:t>
            </a:r>
            <a:r>
              <a:rPr lang="de-DE" err="1">
                <a:ea typeface="ＭＳ Ｐゴシック"/>
                <a:cs typeface="Calibri"/>
              </a:rPr>
              <a:t>new</a:t>
            </a:r>
            <a:r>
              <a:rPr lang="de-DE">
                <a:ea typeface="ＭＳ Ｐゴシック"/>
                <a:cs typeface="Calibri"/>
              </a:rPr>
              <a:t> oral </a:t>
            </a:r>
            <a:r>
              <a:rPr lang="de-DE" err="1">
                <a:ea typeface="ＭＳ Ｐゴシック"/>
                <a:cs typeface="Calibri"/>
              </a:rPr>
              <a:t>anticancer</a:t>
            </a:r>
            <a:r>
              <a:rPr lang="de-DE">
                <a:ea typeface="ＭＳ Ｐゴシック"/>
                <a:cs typeface="Calibri"/>
              </a:rPr>
              <a:t> </a:t>
            </a:r>
            <a:r>
              <a:rPr lang="de-DE" err="1">
                <a:ea typeface="ＭＳ Ｐゴシック"/>
                <a:cs typeface="Calibri"/>
              </a:rPr>
              <a:t>agents</a:t>
            </a:r>
            <a:r>
              <a:rPr lang="de-DE">
                <a:ea typeface="ＭＳ Ｐゴシック"/>
                <a:cs typeface="Calibri"/>
              </a:rPr>
              <a:t>, J </a:t>
            </a:r>
            <a:r>
              <a:rPr lang="de-DE" err="1">
                <a:ea typeface="ＭＳ Ｐゴシック"/>
                <a:cs typeface="Calibri"/>
              </a:rPr>
              <a:t>Clin</a:t>
            </a:r>
            <a:r>
              <a:rPr lang="de-DE">
                <a:ea typeface="ＭＳ Ｐゴシック"/>
                <a:cs typeface="Calibri"/>
              </a:rPr>
              <a:t> </a:t>
            </a:r>
            <a:r>
              <a:rPr lang="de-DE" err="1">
                <a:ea typeface="ＭＳ Ｐゴシック"/>
                <a:cs typeface="Calibri"/>
              </a:rPr>
              <a:t>Oncol</a:t>
            </a:r>
            <a:r>
              <a:rPr lang="de-DE">
                <a:ea typeface="ＭＳ Ｐゴシック"/>
                <a:cs typeface="Calibri"/>
              </a:rPr>
              <a:t>, 2021 Nr. 39, 1983-1994</a:t>
            </a:r>
          </a:p>
        </p:txBody>
      </p:sp>
      <p:sp>
        <p:nvSpPr>
          <p:cNvPr id="4" name="Slide Number Placeholder 3"/>
          <p:cNvSpPr>
            <a:spLocks noGrp="1"/>
          </p:cNvSpPr>
          <p:nvPr>
            <p:ph type="sldNum" sz="quarter" idx="5"/>
          </p:nvPr>
        </p:nvSpPr>
        <p:spPr/>
        <p:txBody>
          <a:bodyPr/>
          <a:lstStyle/>
          <a:p>
            <a:fld id="{32062B46-4F6D-4F86-8DB7-C310FD0CB371}" type="slidenum">
              <a:rPr lang="de-DE" altLang="de-DE"/>
              <a:pPr/>
              <a:t>14</a:t>
            </a:fld>
            <a:endParaRPr lang="de-DE" altLang="de-DE"/>
          </a:p>
        </p:txBody>
      </p:sp>
    </p:spTree>
    <p:extLst>
      <p:ext uri="{BB962C8B-B14F-4D97-AF65-F5344CB8AC3E}">
        <p14:creationId xmlns:p14="http://schemas.microsoft.com/office/powerpoint/2010/main" val="42871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dirty="0">
                <a:solidFill>
                  <a:srgbClr val="000000"/>
                </a:solidFill>
                <a:ea typeface="ＭＳ Ｐゴシック"/>
                <a:cs typeface="Calibri"/>
              </a:rPr>
              <a:t>Hinweise: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a:sym typeface="Wingdings" pitchFamily="2" charset="2"/>
            </a:endParaRPr>
          </a:p>
          <a:p>
            <a:r>
              <a:rPr lang="de-DE" b="1" dirty="0">
                <a:ea typeface="ＭＳ Ｐゴシック"/>
                <a:cs typeface="Calibri"/>
              </a:rPr>
              <a:t>Kosten für die Nutzung der Datenbank</a:t>
            </a:r>
            <a:r>
              <a:rPr lang="de-DE" dirty="0">
                <a:ea typeface="ＭＳ Ｐゴシック"/>
                <a:cs typeface="Calibri"/>
              </a:rPr>
              <a:t>:</a:t>
            </a:r>
          </a:p>
          <a:p>
            <a:r>
              <a:rPr lang="de-DE" dirty="0">
                <a:ea typeface="ＭＳ Ｐゴシック"/>
                <a:cs typeface="Calibri"/>
              </a:rPr>
              <a:t>Jährliche Schutzgebühr: 50€ pro Hauptnutzer (inkl. weiterer Mitarbeiter)</a:t>
            </a:r>
            <a:br>
              <a:rPr lang="de-DE" dirty="0">
                <a:cs typeface="+mn-lt"/>
              </a:rPr>
            </a:br>
            <a:r>
              <a:rPr lang="de-DE" dirty="0">
                <a:ea typeface="ＭＳ Ｐゴシック"/>
                <a:cs typeface="Calibri"/>
              </a:rPr>
              <a:t>Schutzgebühr pro betreutem Patienten (inkl. Informationen &amp; Einnahmeplänen): 5€</a:t>
            </a:r>
          </a:p>
          <a:p>
            <a:pPr marL="0" marR="0" lvl="0" indent="0" algn="l" defTabSz="457200">
              <a:lnSpc>
                <a:spcPct val="100000"/>
              </a:lnSpc>
              <a:spcBef>
                <a:spcPct val="30000"/>
              </a:spcBef>
              <a:spcAft>
                <a:spcPct val="0"/>
              </a:spcAft>
              <a:buClrTx/>
              <a:buSzTx/>
              <a:buFontTx/>
              <a:buNone/>
              <a:tabLst/>
              <a:defRPr/>
            </a:pPr>
            <a:endParaRPr lang="de-DE" sz="1200">
              <a:solidFill>
                <a:srgbClr val="000000"/>
              </a:solidFill>
              <a:latin typeface="Calibri"/>
              <a:ea typeface="ＭＳ Ｐゴシック" panose="020B0600070205080204" pitchFamily="34" charset="-128"/>
              <a:cs typeface="Calibri"/>
            </a:endParaRPr>
          </a:p>
          <a:p>
            <a:pPr>
              <a:defRPr/>
            </a:pPr>
            <a:r>
              <a:rPr lang="de-DE" dirty="0">
                <a:solidFill>
                  <a:srgbClr val="000000"/>
                </a:solidFill>
                <a:latin typeface="Calibri"/>
                <a:ea typeface="ＭＳ Ｐゴシック"/>
                <a:cs typeface="Calibri"/>
              </a:rPr>
              <a:t>Literatur </a:t>
            </a:r>
            <a:r>
              <a:rPr lang="de-DE" dirty="0">
                <a:ea typeface="ＭＳ Ｐゴシック"/>
                <a:cs typeface="Calibri"/>
              </a:rPr>
              <a:t>[9]:</a:t>
            </a:r>
          </a:p>
          <a:p>
            <a:pPr>
              <a:defRPr/>
            </a:pPr>
            <a:r>
              <a:rPr lang="de-DE" dirty="0" err="1">
                <a:ea typeface="ＭＳ Ｐゴシック"/>
                <a:cs typeface="Calibri"/>
              </a:rPr>
              <a:t>Oralia</a:t>
            </a:r>
            <a:r>
              <a:rPr lang="de-DE" dirty="0">
                <a:ea typeface="ＭＳ Ｐゴシック"/>
                <a:cs typeface="Calibri"/>
              </a:rPr>
              <a:t>-Datenbank der DGOP: </a:t>
            </a:r>
            <a:r>
              <a:rPr lang="de-DE" dirty="0">
                <a:ea typeface="ＭＳ Ｐゴシック"/>
                <a:cs typeface="Calibri"/>
                <a:hlinkClick r:id="rId3"/>
              </a:rPr>
              <a:t>www.esop-oralia.eu</a:t>
            </a:r>
            <a:r>
              <a:rPr lang="de-DE" dirty="0">
                <a:ea typeface="ＭＳ Ｐゴシック"/>
                <a:cs typeface="Calibri"/>
              </a:rPr>
              <a:t> </a:t>
            </a:r>
          </a:p>
          <a:p>
            <a:pPr>
              <a:defRPr/>
            </a:pPr>
            <a:endParaRPr lang="de-DE" altLang="de-DE" b="1">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dirty="0">
                <a:solidFill>
                  <a:srgbClr val="000000"/>
                </a:solidFill>
                <a:latin typeface="Arial"/>
                <a:ea typeface="ＭＳ Ｐゴシック"/>
                <a:cs typeface="Arial"/>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15</a:t>
            </a:fld>
            <a:endParaRPr lang="de-DE" altLang="de-DE"/>
          </a:p>
        </p:txBody>
      </p:sp>
    </p:spTree>
    <p:extLst>
      <p:ext uri="{BB962C8B-B14F-4D97-AF65-F5344CB8AC3E}">
        <p14:creationId xmlns:p14="http://schemas.microsoft.com/office/powerpoint/2010/main" val="4106810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a:solidFill>
                  <a:srgbClr val="000000"/>
                </a:solidFill>
                <a:ea typeface="ＭＳ Ｐゴシック" panose="020B0600070205080204" pitchFamily="34" charset="-128"/>
                <a:cs typeface="Arial" panose="020B0604020202020204" pitchFamily="34" charset="0"/>
              </a:rPr>
              <a:t>Hinweise:</a:t>
            </a:r>
            <a:endParaRPr lang="de-DE">
              <a:sym typeface="Wingdings" pitchFamily="2" charset="2"/>
            </a:endParaRPr>
          </a:p>
          <a:p>
            <a:r>
              <a:rPr lang="de-DE"/>
              <a:t>Literatur: </a:t>
            </a:r>
          </a:p>
          <a:p>
            <a:r>
              <a:rPr lang="de-DE"/>
              <a:t>[10]</a:t>
            </a:r>
          </a:p>
          <a:p>
            <a:pPr marL="0" marR="0" lvl="0" indent="0" algn="l" defTabSz="457200" rtl="0" eaLnBrk="0" fontAlgn="base" latinLnBrk="0" hangingPunct="0">
              <a:lnSpc>
                <a:spcPct val="100000"/>
              </a:lnSpc>
              <a:spcBef>
                <a:spcPct val="30000"/>
              </a:spcBef>
              <a:spcAft>
                <a:spcPct val="0"/>
              </a:spcAft>
              <a:buClrTx/>
              <a:buSzTx/>
              <a:buFontTx/>
              <a:buNone/>
              <a:tabLst/>
              <a:defRPr/>
            </a:pPr>
            <a:r>
              <a:rPr lang="de-DE"/>
              <a:t>Link: www.adka.de </a:t>
            </a:r>
            <a:r>
              <a:rPr lang="de-DE">
                <a:sym typeface="Wingdings" pitchFamily="2" charset="2"/>
              </a:rPr>
              <a:t> </a:t>
            </a:r>
            <a:r>
              <a:rPr lang="de-DE"/>
              <a:t>interne Downloads </a:t>
            </a:r>
          </a:p>
          <a:p>
            <a:pPr>
              <a:buNone/>
            </a:pPr>
            <a:endParaRPr lang="de-DE" b="1">
              <a:solidFill>
                <a:srgbClr val="BE0023"/>
              </a:solidFill>
            </a:endParaRPr>
          </a:p>
          <a:p>
            <a:pPr>
              <a:buNone/>
            </a:pPr>
            <a:r>
              <a:rPr lang="de-DE" b="1">
                <a:solidFill>
                  <a:srgbClr val="BE0023"/>
                </a:solidFill>
              </a:rPr>
              <a:t>Weitere informative Datenbanken:</a:t>
            </a:r>
          </a:p>
          <a:p>
            <a:pPr>
              <a:buNone/>
            </a:pPr>
            <a:endParaRPr lang="de-DE"/>
          </a:p>
          <a:p>
            <a:r>
              <a:rPr lang="de-DE" b="1"/>
              <a:t>Schweizer Datenbank: </a:t>
            </a:r>
            <a:r>
              <a:rPr lang="de-DE"/>
              <a:t>www.Oraletumortherapie.ch</a:t>
            </a:r>
          </a:p>
          <a:p>
            <a:pPr marL="0" marR="0" indent="0" algn="l" defTabSz="457200" rtl="0" eaLnBrk="0" fontAlgn="base" latinLnBrk="0" hangingPunct="0">
              <a:lnSpc>
                <a:spcPct val="100000"/>
              </a:lnSpc>
              <a:spcBef>
                <a:spcPct val="30000"/>
              </a:spcBef>
              <a:spcAft>
                <a:spcPct val="0"/>
              </a:spcAft>
              <a:buClrTx/>
              <a:buSzTx/>
              <a:buFontTx/>
              <a:buNone/>
              <a:tabLst/>
              <a:defRPr/>
            </a:pPr>
            <a:r>
              <a:rPr lang="de-DE" b="1"/>
              <a:t>EPAR der EMA </a:t>
            </a:r>
            <a:r>
              <a:rPr lang="de-DE" b="0"/>
              <a:t>(EPAR = European </a:t>
            </a:r>
            <a:r>
              <a:rPr lang="de-DE" b="0" err="1"/>
              <a:t>public</a:t>
            </a:r>
            <a:r>
              <a:rPr lang="de-DE" b="0"/>
              <a:t> </a:t>
            </a:r>
            <a:r>
              <a:rPr lang="de-DE" b="0" err="1"/>
              <a:t>assessment</a:t>
            </a:r>
            <a:r>
              <a:rPr lang="de-DE" b="0"/>
              <a:t> </a:t>
            </a:r>
            <a:r>
              <a:rPr lang="de-DE" b="0" err="1"/>
              <a:t>reports</a:t>
            </a:r>
            <a:r>
              <a:rPr lang="de-DE" b="0"/>
              <a:t>): </a:t>
            </a:r>
            <a:r>
              <a:rPr lang="de-DE"/>
              <a:t>www.ema.europa.eu/en/medicines/human</a:t>
            </a:r>
          </a:p>
          <a:p>
            <a:r>
              <a:rPr lang="en-US" b="1" err="1"/>
              <a:t>Internetseite</a:t>
            </a:r>
            <a:r>
              <a:rPr lang="en-US" b="1"/>
              <a:t> der British Columbia Cancer Agency: </a:t>
            </a:r>
            <a:r>
              <a:rPr lang="de-DE" b="0"/>
              <a:t>www.bccancer.bc.ca</a:t>
            </a:r>
          </a:p>
          <a:p>
            <a:r>
              <a:rPr lang="en-US" sz="1200" b="1" kern="1200">
                <a:solidFill>
                  <a:schemeClr val="tx1"/>
                </a:solidFill>
                <a:latin typeface="+mn-lt"/>
                <a:ea typeface="ＭＳ Ｐゴシック" charset="0"/>
                <a:cs typeface="Geneva" pitchFamily="-110" charset="-128"/>
              </a:rPr>
              <a:t>Oncology Nursing Society:</a:t>
            </a:r>
            <a:r>
              <a:rPr lang="en-US" sz="1200" kern="1200">
                <a:solidFill>
                  <a:schemeClr val="tx1"/>
                </a:solidFill>
                <a:latin typeface="+mn-lt"/>
                <a:ea typeface="ＭＳ Ｐゴシック" charset="0"/>
                <a:cs typeface="Geneva" pitchFamily="-110" charset="-128"/>
              </a:rPr>
              <a:t> http://oralchemoedsheets.com/</a:t>
            </a:r>
            <a:endParaRPr lang="de-DE" b="0"/>
          </a:p>
          <a:p>
            <a:endParaRPr lang="de-DE"/>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a:p>
            <a:endParaRPr lang="de-DE"/>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16</a:t>
            </a:fld>
            <a:endParaRPr lang="de-DE" altLang="de-DE"/>
          </a:p>
        </p:txBody>
      </p:sp>
    </p:spTree>
    <p:extLst>
      <p:ext uri="{BB962C8B-B14F-4D97-AF65-F5344CB8AC3E}">
        <p14:creationId xmlns:p14="http://schemas.microsoft.com/office/powerpoint/2010/main" val="1087344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17</a:t>
            </a:fld>
            <a:endParaRPr lang="de-DE" altLang="de-DE"/>
          </a:p>
        </p:txBody>
      </p:sp>
    </p:spTree>
    <p:extLst>
      <p:ext uri="{BB962C8B-B14F-4D97-AF65-F5344CB8AC3E}">
        <p14:creationId xmlns:p14="http://schemas.microsoft.com/office/powerpoint/2010/main" val="208615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36626">
              <a:defRPr/>
            </a:pPr>
            <a:r>
              <a:rPr lang="de-DE" altLang="de-DE" sz="1200" b="1">
                <a:ea typeface="ＭＳ Ｐゴシック" panose="020B0600070205080204" pitchFamily="34" charset="-128"/>
                <a:cs typeface="Geneva" charset="0"/>
              </a:rPr>
              <a:t>Eigene Ergänzungen:</a:t>
            </a:r>
          </a:p>
          <a:p>
            <a:endParaRPr lang="de-DE" altLang="de-DE" sz="120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de-DE" altLang="de-DE" sz="120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18</a:t>
            </a:fld>
            <a:endParaRPr lang="de-DE" altLang="de-DE"/>
          </a:p>
        </p:txBody>
      </p:sp>
    </p:spTree>
    <p:extLst>
      <p:ext uri="{BB962C8B-B14F-4D97-AF65-F5344CB8AC3E}">
        <p14:creationId xmlns:p14="http://schemas.microsoft.com/office/powerpoint/2010/main" val="259216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200" b="1">
                <a:latin typeface="Arial" panose="020B0604020202020204" pitchFamily="34" charset="0"/>
                <a:ea typeface="ＭＳ Ｐゴシック" panose="020B0600070205080204" pitchFamily="34" charset="-128"/>
                <a:cs typeface="Arial" panose="020B0604020202020204" pitchFamily="34" charset="0"/>
              </a:rPr>
              <a:t>Hinweise:</a:t>
            </a:r>
          </a:p>
          <a:p>
            <a:pPr marL="163735" indent="-163735">
              <a:buFont typeface="Arial" panose="020B0604020202020204" pitchFamily="34" charset="0"/>
              <a:buChar char="•"/>
            </a:pPr>
            <a:r>
              <a:rPr lang="de-DE" altLang="de-DE" sz="1200">
                <a:solidFill>
                  <a:srgbClr val="FF0000"/>
                </a:solidFill>
                <a:latin typeface="Arial" panose="020B0604020202020204" pitchFamily="34" charset="0"/>
                <a:ea typeface="ＭＳ Ｐゴシック" panose="020B0600070205080204" pitchFamily="34" charset="-128"/>
                <a:cs typeface="Arial" panose="020B0604020202020204" pitchFamily="34" charset="0"/>
              </a:rPr>
              <a:t>Die nächsten Folien dienen Ihnen als Vorlage für Ihre eigenen Ergänzungen (z. B. hauseigene Prozesse o. Ä.).</a:t>
            </a:r>
          </a:p>
          <a:p>
            <a:pPr marL="163735" indent="-163735">
              <a:buFont typeface="Arial" panose="020B0604020202020204" pitchFamily="34" charset="0"/>
              <a:buChar char="•"/>
            </a:pPr>
            <a:r>
              <a:rPr lang="de-DE" altLang="de-DE" sz="1200">
                <a:solidFill>
                  <a:srgbClr val="FF0000"/>
                </a:solidFill>
                <a:latin typeface="Arial" panose="020B0604020202020204" pitchFamily="34" charset="0"/>
                <a:ea typeface="ＭＳ Ｐゴシック" panose="020B0600070205080204" pitchFamily="34" charset="-128"/>
                <a:cs typeface="Arial" panose="020B0604020202020204" pitchFamily="34" charset="0"/>
              </a:rPr>
              <a:t>Sie können wählen zwischen einer Leer-Folie im EAZY-Design oder einer neutralen Folie.</a:t>
            </a:r>
          </a:p>
          <a:p>
            <a:endParaRPr lang="de-DE" altLang="de-DE" sz="120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de-DE" altLang="de-DE" sz="120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defTabSz="436626">
              <a:defRPr/>
            </a:pPr>
            <a:r>
              <a:rPr lang="de-DE" altLang="de-DE" sz="1200" b="1">
                <a:ea typeface="ＭＳ Ｐゴシック" panose="020B0600070205080204" pitchFamily="34" charset="-128"/>
                <a:cs typeface="Geneva"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19</a:t>
            </a:fld>
            <a:endParaRPr lang="de-DE" altLang="de-DE"/>
          </a:p>
        </p:txBody>
      </p:sp>
    </p:spTree>
    <p:extLst>
      <p:ext uri="{BB962C8B-B14F-4D97-AF65-F5344CB8AC3E}">
        <p14:creationId xmlns:p14="http://schemas.microsoft.com/office/powerpoint/2010/main" val="102685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dirty="0">
                <a:ea typeface="ＭＳ Ｐゴシック" panose="020B0600070205080204" pitchFamily="34" charset="-128"/>
                <a:cs typeface="Geneva" charset="0"/>
              </a:rPr>
              <a:t>Hinweise:</a:t>
            </a:r>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a:sym typeface="Wingdings" panose="05000000000000000000" pitchFamily="2" charset="2"/>
              </a:rPr>
              <a:t>Weg von der Nadel, d.h. </a:t>
            </a:r>
            <a:r>
              <a:rPr lang="de-DE" sz="1200" b="0" i="0" u="none" strike="noStrike" kern="1200" baseline="0" dirty="0">
                <a:solidFill>
                  <a:schemeClr val="tx1"/>
                </a:solidFill>
                <a:latin typeface="+mn-lt"/>
                <a:ea typeface="ＭＳ Ｐゴシック" charset="0"/>
                <a:sym typeface="Wingdings" panose="05000000000000000000" pitchFamily="2" charset="2"/>
              </a:rPr>
              <a:t>k</a:t>
            </a:r>
            <a:r>
              <a:rPr lang="de-DE" sz="1200" b="0" i="0" u="none" strike="noStrike" kern="1200" baseline="0" dirty="0">
                <a:solidFill>
                  <a:schemeClr val="tx1"/>
                </a:solidFill>
                <a:latin typeface="+mn-lt"/>
                <a:ea typeface="ＭＳ Ｐゴシック" charset="0"/>
                <a:cs typeface="Geneva" pitchFamily="-110" charset="-128"/>
              </a:rPr>
              <a:t>eine Gefahr Katheter-assoziierte Infektionen und Vorteil bei schlechtem venösen Zugang.</a:t>
            </a:r>
          </a:p>
          <a:p>
            <a:r>
              <a:rPr lang="de-DE" sz="1200" b="0" i="0" u="none" strike="noStrike" kern="1200" baseline="0" dirty="0">
                <a:solidFill>
                  <a:schemeClr val="tx1"/>
                </a:solidFill>
                <a:latin typeface="+mn-lt"/>
                <a:ea typeface="ＭＳ Ｐゴシック" charset="0"/>
                <a:cs typeface="Geneva" pitchFamily="-110" charset="-128"/>
              </a:rPr>
              <a:t>Flexibleres Management ambulanter Patienten bei steigenden Patientenzahlen.</a:t>
            </a:r>
          </a:p>
          <a:p>
            <a:r>
              <a:rPr lang="de-DE" dirty="0">
                <a:sym typeface="Wingdings" panose="05000000000000000000" pitchFamily="2" charset="2"/>
              </a:rPr>
              <a:t>Die Therapie kann besser in den Alltag integriert</a:t>
            </a:r>
            <a:r>
              <a:rPr lang="de-DE" baseline="0" dirty="0">
                <a:sym typeface="Wingdings" panose="05000000000000000000" pitchFamily="2" charset="2"/>
              </a:rPr>
              <a:t> werden, was v.a. für jüngere Pat. wichtig ist, die noch berufstätig sind.</a:t>
            </a:r>
            <a:endParaRPr lang="de-DE" dirty="0">
              <a:sym typeface="Wingdings" panose="05000000000000000000" pitchFamily="2" charset="2"/>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a:t>Aber:</a:t>
            </a:r>
            <a:r>
              <a:rPr lang="de-DE" baseline="0" dirty="0"/>
              <a:t> Hohe Eigenverantwortung beim </a:t>
            </a:r>
            <a:r>
              <a:rPr lang="de-DE" dirty="0"/>
              <a:t>Patienten</a:t>
            </a:r>
            <a:r>
              <a:rPr lang="de-DE" baseline="0" dirty="0"/>
              <a:t> -&gt; </a:t>
            </a:r>
            <a:r>
              <a:rPr lang="de-DE" dirty="0"/>
              <a:t> reagiert eventuell zu spät bei Nebenwirkungen, Gefahr</a:t>
            </a:r>
            <a:r>
              <a:rPr lang="de-DE" baseline="0" dirty="0"/>
              <a:t> von</a:t>
            </a:r>
            <a:r>
              <a:rPr lang="de-DE" dirty="0"/>
              <a:t> Einnahmefehler </a:t>
            </a:r>
          </a:p>
          <a:p>
            <a:endParaRPr lang="de-DE" dirty="0"/>
          </a:p>
          <a:p>
            <a:r>
              <a:rPr lang="de-DE" dirty="0"/>
              <a:t>Literatur:</a:t>
            </a:r>
          </a:p>
          <a:p>
            <a:r>
              <a:rPr lang="de-DE" dirty="0"/>
              <a:t>[1]</a:t>
            </a:r>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i="1" dirty="0">
                <a:solidFill>
                  <a:srgbClr val="666565"/>
                </a:solidFill>
                <a:cs typeface="Arial" panose="020B0604020202020204" pitchFamily="34" charset="0"/>
              </a:rPr>
              <a:t>Barth J et al. Orale Tumortherapie-</a:t>
            </a:r>
            <a:r>
              <a:rPr lang="de-DE" altLang="de-DE" sz="1200" i="1" dirty="0" err="1">
                <a:solidFill>
                  <a:srgbClr val="666565"/>
                </a:solidFill>
                <a:cs typeface="Arial" panose="020B0604020202020204" pitchFamily="34" charset="0"/>
              </a:rPr>
              <a:t>DO´s</a:t>
            </a:r>
            <a:r>
              <a:rPr lang="de-DE" altLang="de-DE" sz="1200" i="1" dirty="0">
                <a:solidFill>
                  <a:srgbClr val="666565"/>
                </a:solidFill>
                <a:cs typeface="Arial" panose="020B0604020202020204" pitchFamily="34" charset="0"/>
              </a:rPr>
              <a:t>  and DON´Ts Onkologische Pharmazie, 2011 Nr. 3, 14-23</a:t>
            </a:r>
            <a:endParaRPr lang="de-DE" altLang="de-DE" sz="1200" dirty="0">
              <a:solidFill>
                <a:srgbClr val="666565"/>
              </a:solidFill>
              <a:cs typeface="Arial" panose="020B0604020202020204" pitchFamily="34" charset="0"/>
            </a:endParaRPr>
          </a:p>
          <a:p>
            <a:endParaRPr lang="de-D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altLang="de-DE" b="1" dirty="0">
              <a:ea typeface="ＭＳ Ｐゴシック" panose="020B0600070205080204" pitchFamily="34" charset="-128"/>
              <a:cs typeface="Geneva" charset="0"/>
            </a:endParaRPr>
          </a:p>
          <a:p>
            <a:endParaRPr lang="de-DE" dirty="0"/>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2</a:t>
            </a:fld>
            <a:endParaRPr lang="de-DE" altLang="de-DE"/>
          </a:p>
        </p:txBody>
      </p:sp>
    </p:spTree>
    <p:extLst>
      <p:ext uri="{BB962C8B-B14F-4D97-AF65-F5344CB8AC3E}">
        <p14:creationId xmlns:p14="http://schemas.microsoft.com/office/powerpoint/2010/main" val="62905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3</a:t>
            </a:fld>
            <a:endParaRPr lang="de-DE" altLang="de-DE"/>
          </a:p>
        </p:txBody>
      </p:sp>
    </p:spTree>
    <p:extLst>
      <p:ext uri="{BB962C8B-B14F-4D97-AF65-F5344CB8AC3E}">
        <p14:creationId xmlns:p14="http://schemas.microsoft.com/office/powerpoint/2010/main" val="115544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4</a:t>
            </a:fld>
            <a:endParaRPr lang="de-DE" altLang="de-DE"/>
          </a:p>
        </p:txBody>
      </p:sp>
    </p:spTree>
    <p:extLst>
      <p:ext uri="{BB962C8B-B14F-4D97-AF65-F5344CB8AC3E}">
        <p14:creationId xmlns:p14="http://schemas.microsoft.com/office/powerpoint/2010/main" val="156048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a:ea typeface="ＭＳ Ｐゴシック" panose="020B0600070205080204" pitchFamily="34" charset="-128"/>
                <a:cs typeface="Geneva" charset="0"/>
              </a:rPr>
              <a:t>Hinweise: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kern="0"/>
              <a:t>Durch spezifische Angriffspunkte z.T. nur für wenige Patienten geeignet </a:t>
            </a:r>
          </a:p>
          <a:p>
            <a:endParaRPr lang="de-DE"/>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5</a:t>
            </a:fld>
            <a:endParaRPr lang="de-DE" altLang="de-DE"/>
          </a:p>
        </p:txBody>
      </p:sp>
    </p:spTree>
    <p:extLst>
      <p:ext uri="{BB962C8B-B14F-4D97-AF65-F5344CB8AC3E}">
        <p14:creationId xmlns:p14="http://schemas.microsoft.com/office/powerpoint/2010/main" val="116941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a:ea typeface="ＭＳ Ｐゴシック" panose="020B0600070205080204" pitchFamily="34" charset="-128"/>
                <a:cs typeface="Geneva" charset="0"/>
              </a:rPr>
              <a:t>Hinweise:</a:t>
            </a:r>
          </a:p>
          <a:p>
            <a:pPr marL="342900" marR="0" lvl="0" indent="-342900" algn="l" defTabSz="914400" rtl="0" eaLnBrk="0" fontAlgn="base" latinLnBrk="0" hangingPunct="0">
              <a:lnSpc>
                <a:spcPts val="3500"/>
              </a:lnSpc>
              <a:spcBef>
                <a:spcPct val="30000"/>
              </a:spcBef>
              <a:spcAft>
                <a:spcPts val="600"/>
              </a:spcAft>
              <a:buClr>
                <a:srgbClr val="000099"/>
              </a:buClr>
              <a:buSzTx/>
              <a:buFont typeface="Wingdings" panose="05000000000000000000" pitchFamily="2" charset="2"/>
              <a:buNone/>
              <a:tabLst/>
              <a:defRPr/>
            </a:pPr>
            <a:r>
              <a:rPr lang="de-DE" kern="0"/>
              <a:t>Bsp. </a:t>
            </a:r>
            <a:r>
              <a:rPr lang="de-DE" kern="0" err="1"/>
              <a:t>Toxizitäten</a:t>
            </a:r>
            <a:r>
              <a:rPr lang="de-DE" kern="0"/>
              <a:t>: gastrointestinale</a:t>
            </a:r>
            <a:r>
              <a:rPr lang="de-DE" kern="0" baseline="0"/>
              <a:t> NW, Haut- und Nagelveränderungen, kardiotoxisch (u.a. auch QT-Zeit-Verlängerung), Suppression der Schilddrüse, Lebertoxizität</a:t>
            </a:r>
          </a:p>
          <a:p>
            <a:pPr marL="342900" marR="0" lvl="0" indent="-342900" algn="l" defTabSz="914400" rtl="0" eaLnBrk="0" fontAlgn="base" latinLnBrk="0" hangingPunct="0">
              <a:lnSpc>
                <a:spcPts val="3500"/>
              </a:lnSpc>
              <a:spcBef>
                <a:spcPct val="30000"/>
              </a:spcBef>
              <a:spcAft>
                <a:spcPts val="600"/>
              </a:spcAft>
              <a:buClr>
                <a:srgbClr val="000099"/>
              </a:buClr>
              <a:buSzTx/>
              <a:buFont typeface="Wingdings" panose="05000000000000000000" pitchFamily="2" charset="2"/>
              <a:buNone/>
              <a:tabLst/>
              <a:defRPr/>
            </a:pPr>
            <a:endParaRPr lang="de-DE" kern="0" baseline="0"/>
          </a:p>
          <a:p>
            <a:pPr marL="342900" marR="0" lvl="0" indent="-342900" algn="l" defTabSz="914400" rtl="0" eaLnBrk="0" fontAlgn="base" latinLnBrk="0" hangingPunct="0">
              <a:lnSpc>
                <a:spcPts val="3500"/>
              </a:lnSpc>
              <a:spcBef>
                <a:spcPct val="30000"/>
              </a:spcBef>
              <a:spcAft>
                <a:spcPts val="600"/>
              </a:spcAft>
              <a:buClr>
                <a:srgbClr val="000099"/>
              </a:buClr>
              <a:buSzTx/>
              <a:buFont typeface="Wingdings" panose="05000000000000000000" pitchFamily="2" charset="2"/>
              <a:buNone/>
              <a:tabLst/>
              <a:defRPr/>
            </a:pPr>
            <a:r>
              <a:rPr lang="de-DE" kern="0" baseline="0"/>
              <a:t>Literatur:</a:t>
            </a:r>
          </a:p>
          <a:p>
            <a:pPr marL="342900" marR="0" lvl="0" indent="-342900" algn="l" defTabSz="914400" rtl="0" eaLnBrk="0" fontAlgn="base" latinLnBrk="0" hangingPunct="0">
              <a:lnSpc>
                <a:spcPts val="3500"/>
              </a:lnSpc>
              <a:spcBef>
                <a:spcPct val="30000"/>
              </a:spcBef>
              <a:spcAft>
                <a:spcPts val="600"/>
              </a:spcAft>
              <a:buClr>
                <a:srgbClr val="000099"/>
              </a:buClr>
              <a:buSzTx/>
              <a:buFont typeface="Wingdings" panose="05000000000000000000" pitchFamily="2" charset="2"/>
              <a:buNone/>
              <a:tabLst/>
              <a:defRPr/>
            </a:pPr>
            <a:r>
              <a:rPr lang="de-DE" kern="0" baseline="0"/>
              <a:t>[1]</a:t>
            </a:r>
          </a:p>
          <a:p>
            <a:pPr marL="342900" marR="0" lvl="0" indent="-342900" algn="l" defTabSz="914400" rtl="0" eaLnBrk="0" fontAlgn="base" latinLnBrk="0" hangingPunct="0">
              <a:lnSpc>
                <a:spcPts val="3500"/>
              </a:lnSpc>
              <a:spcBef>
                <a:spcPct val="30000"/>
              </a:spcBef>
              <a:spcAft>
                <a:spcPts val="600"/>
              </a:spcAft>
              <a:buClr>
                <a:srgbClr val="000099"/>
              </a:buClr>
              <a:buSzTx/>
              <a:buFont typeface="Wingdings" panose="05000000000000000000" pitchFamily="2" charset="2"/>
              <a:buNone/>
              <a:tabLst/>
              <a:defRPr/>
            </a:pPr>
            <a:r>
              <a:rPr lang="de-DE" kern="0"/>
              <a:t>Barth J et al. Orale Tumortherapie-</a:t>
            </a:r>
            <a:r>
              <a:rPr lang="de-DE" kern="0" err="1"/>
              <a:t>DO´s</a:t>
            </a:r>
            <a:r>
              <a:rPr lang="de-DE" kern="0"/>
              <a:t> and DON´Ts Onkologische Pharmazie, 2011 Nr. 3, 14-23​</a:t>
            </a:r>
          </a:p>
          <a:p>
            <a:pPr marL="342900" marR="0" lvl="0" indent="-342900" algn="l" defTabSz="914400" rtl="0" eaLnBrk="0" fontAlgn="base" latinLnBrk="0" hangingPunct="0">
              <a:lnSpc>
                <a:spcPts val="3500"/>
              </a:lnSpc>
              <a:spcBef>
                <a:spcPct val="30000"/>
              </a:spcBef>
              <a:spcAft>
                <a:spcPts val="600"/>
              </a:spcAft>
              <a:buClr>
                <a:srgbClr val="000099"/>
              </a:buClr>
              <a:buSzTx/>
              <a:buFont typeface="Wingdings" panose="05000000000000000000" pitchFamily="2" charset="2"/>
              <a:buNone/>
              <a:tabLst/>
              <a:defRPr/>
            </a:pPr>
            <a:endParaRPr lang="de-DE" kern="0"/>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6</a:t>
            </a:fld>
            <a:endParaRPr lang="de-DE" altLang="de-DE"/>
          </a:p>
        </p:txBody>
      </p:sp>
    </p:spTree>
    <p:extLst>
      <p:ext uri="{BB962C8B-B14F-4D97-AF65-F5344CB8AC3E}">
        <p14:creationId xmlns:p14="http://schemas.microsoft.com/office/powerpoint/2010/main" val="286002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a:defRPr/>
            </a:pPr>
            <a:r>
              <a:rPr lang="de-DE" altLang="de-DE" b="1">
                <a:solidFill>
                  <a:srgbClr val="000000"/>
                </a:solidFill>
                <a:latin typeface="Arial" panose="020B0604020202020204" pitchFamily="34" charset="0"/>
                <a:ea typeface="ＭＳ Ｐゴシック" panose="020B0600070205080204" pitchFamily="34" charset="-128"/>
                <a:cs typeface="Arial" panose="020B0604020202020204" pitchFamily="34" charset="0"/>
              </a:rPr>
              <a:t>Hinweise:</a:t>
            </a:r>
            <a:endParaRPr lang="de-DE" altLang="de-DE" sz="1200" b="1">
              <a:solidFill>
                <a:srgbClr val="666565"/>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de-DE" sz="1200" b="0" u="none">
                <a:solidFill>
                  <a:srgbClr val="666565"/>
                </a:solidFill>
                <a:latin typeface="Arial" panose="020B0604020202020204" pitchFamily="34" charset="0"/>
                <a:cs typeface="Arial" panose="020B0604020202020204" pitchFamily="34" charset="0"/>
              </a:rPr>
              <a:t>BCR-ABL-Inhibitoren</a:t>
            </a:r>
            <a:r>
              <a:rPr lang="de-DE" sz="1200" b="0" u="none" baseline="0">
                <a:solidFill>
                  <a:srgbClr val="666565"/>
                </a:solidFill>
                <a:latin typeface="Arial" panose="020B0604020202020204" pitchFamily="34" charset="0"/>
                <a:cs typeface="Arial" panose="020B0604020202020204" pitchFamily="34" charset="0"/>
              </a:rPr>
              <a:t> </a:t>
            </a:r>
            <a:r>
              <a:rPr lang="de-DE" sz="1200" b="0" u="none">
                <a:solidFill>
                  <a:srgbClr val="666565"/>
                </a:solidFill>
                <a:latin typeface="Arial" panose="020B0604020202020204" pitchFamily="34" charset="0"/>
                <a:cs typeface="Arial" panose="020B0604020202020204" pitchFamily="34" charset="0"/>
              </a:rPr>
              <a:t>sind TKIs</a:t>
            </a:r>
            <a:r>
              <a:rPr lang="de-DE" sz="1200" b="0" u="none" baseline="0">
                <a:solidFill>
                  <a:srgbClr val="666565"/>
                </a:solidFill>
                <a:latin typeface="Arial" panose="020B0604020202020204" pitchFamily="34" charset="0"/>
                <a:cs typeface="Arial" panose="020B0604020202020204" pitchFamily="34" charset="0"/>
              </a:rPr>
              <a:t> und werden </a:t>
            </a:r>
            <a:r>
              <a:rPr lang="de-DE" sz="1200" b="0" u="none">
                <a:solidFill>
                  <a:srgbClr val="666565"/>
                </a:solidFill>
                <a:latin typeface="Arial" panose="020B0604020202020204" pitchFamily="34" charset="0"/>
                <a:cs typeface="Arial" panose="020B0604020202020204" pitchFamily="34" charset="0"/>
              </a:rPr>
              <a:t>überwiegend zur Erstlinientherapie</a:t>
            </a:r>
            <a:r>
              <a:rPr lang="de-DE" sz="1200" b="0" u="none" baseline="0">
                <a:solidFill>
                  <a:srgbClr val="666565"/>
                </a:solidFill>
                <a:latin typeface="Arial" panose="020B0604020202020204" pitchFamily="34" charset="0"/>
                <a:cs typeface="Arial" panose="020B0604020202020204" pitchFamily="34" charset="0"/>
              </a:rPr>
              <a:t> </a:t>
            </a:r>
            <a:r>
              <a:rPr lang="de-DE" sz="1200" b="0" u="none">
                <a:solidFill>
                  <a:srgbClr val="666565"/>
                </a:solidFill>
                <a:latin typeface="Arial" panose="020B0604020202020204" pitchFamily="34" charset="0"/>
                <a:cs typeface="Arial" panose="020B0604020202020204" pitchFamily="34" charset="0"/>
              </a:rPr>
              <a:t>der chronischen myeloischen Leukämie</a:t>
            </a:r>
            <a:r>
              <a:rPr lang="de-DE" sz="1200" b="0" u="none" baseline="0">
                <a:solidFill>
                  <a:srgbClr val="666565"/>
                </a:solidFill>
                <a:latin typeface="Arial" panose="020B0604020202020204" pitchFamily="34" charset="0"/>
                <a:cs typeface="Arial" panose="020B0604020202020204" pitchFamily="34" charset="0"/>
              </a:rPr>
              <a:t> </a:t>
            </a:r>
            <a:r>
              <a:rPr lang="de-DE" sz="1200" b="0" u="none">
                <a:solidFill>
                  <a:srgbClr val="666565"/>
                </a:solidFill>
                <a:latin typeface="Arial" panose="020B0604020202020204" pitchFamily="34" charset="0"/>
                <a:cs typeface="Arial" panose="020B0604020202020204" pitchFamily="34" charset="0"/>
              </a:rPr>
              <a:t>eingesetzt. Mehr als 90% der CML-Fälle werden durch das so genannte Philadelphia-Chromosom</a:t>
            </a:r>
            <a:r>
              <a:rPr lang="de-DE" sz="1200" b="0" u="none" baseline="0">
                <a:solidFill>
                  <a:srgbClr val="666565"/>
                </a:solidFill>
                <a:latin typeface="Arial" panose="020B0604020202020204" pitchFamily="34" charset="0"/>
                <a:cs typeface="Arial" panose="020B0604020202020204" pitchFamily="34" charset="0"/>
              </a:rPr>
              <a:t> </a:t>
            </a:r>
            <a:r>
              <a:rPr lang="de-DE" sz="1200" b="0" u="none">
                <a:solidFill>
                  <a:srgbClr val="666565"/>
                </a:solidFill>
                <a:latin typeface="Arial" panose="020B0604020202020204" pitchFamily="34" charset="0"/>
                <a:cs typeface="Arial" panose="020B0604020202020204" pitchFamily="34" charset="0"/>
              </a:rPr>
              <a:t>ausgelöst, bei dem das Fusionsgen BCR-ABL vorliegt. BCR-ABL-Inhibitoren hemmen das Genprodukt, die BCR-ABL-Tyrosinkinase.</a:t>
            </a:r>
            <a:endParaRPr lang="de-DE" altLang="de-DE" sz="1200" b="0" u="none">
              <a:solidFill>
                <a:srgbClr val="666565"/>
              </a:solidFill>
              <a:latin typeface="Arial" panose="020B0604020202020204" pitchFamily="34" charset="0"/>
              <a:ea typeface="ＭＳ Ｐゴシック" panose="020B0600070205080204" pitchFamily="34" charset="-128"/>
              <a:cs typeface="Arial" panose="020B0604020202020204" pitchFamily="34" charset="0"/>
            </a:endParaRPr>
          </a:p>
          <a:p>
            <a:r>
              <a:rPr lang="de-DE">
                <a:latin typeface="Arial" panose="020B0604020202020204" pitchFamily="34" charset="0"/>
                <a:cs typeface="Arial" panose="020B0604020202020204" pitchFamily="34" charset="0"/>
              </a:rPr>
              <a:t>EGFR-Inhibitoren</a:t>
            </a:r>
            <a:r>
              <a:rPr lang="de-DE" baseline="0">
                <a:latin typeface="Arial" panose="020B0604020202020204" pitchFamily="34" charset="0"/>
                <a:cs typeface="Arial" panose="020B0604020202020204" pitchFamily="34" charset="0"/>
              </a:rPr>
              <a:t> </a:t>
            </a:r>
            <a:r>
              <a:rPr lang="de-DE">
                <a:latin typeface="Arial" panose="020B0604020202020204" pitchFamily="34" charset="0"/>
                <a:cs typeface="Arial" panose="020B0604020202020204" pitchFamily="34" charset="0"/>
              </a:rPr>
              <a:t>binden an den EGF-Rezeptor (ErbB-1, HER-1) und hemmen ihn dadurch.</a:t>
            </a:r>
          </a:p>
          <a:p>
            <a:pPr>
              <a:defRPr/>
            </a:pPr>
            <a:r>
              <a:rPr lang="de-DE">
                <a:latin typeface="Arial" panose="020B0604020202020204" pitchFamily="34" charset="0"/>
                <a:cs typeface="Arial" panose="020B0604020202020204" pitchFamily="34" charset="0"/>
              </a:rPr>
              <a:t>BRAF-Inhibitoren</a:t>
            </a:r>
            <a:r>
              <a:rPr lang="de-DE" baseline="0">
                <a:latin typeface="Arial" panose="020B0604020202020204" pitchFamily="34" charset="0"/>
                <a:cs typeface="Arial" panose="020B0604020202020204" pitchFamily="34" charset="0"/>
              </a:rPr>
              <a:t> </a:t>
            </a:r>
            <a:r>
              <a:rPr lang="de-DE">
                <a:latin typeface="Arial" panose="020B0604020202020204" pitchFamily="34" charset="0"/>
                <a:cs typeface="Arial" panose="020B0604020202020204" pitchFamily="34" charset="0"/>
              </a:rPr>
              <a:t>sind gegen Tumore mit einer V600E-Mutation des </a:t>
            </a:r>
            <a:r>
              <a:rPr lang="de-DE" err="1">
                <a:latin typeface="Arial" panose="020B0604020202020204" pitchFamily="34" charset="0"/>
                <a:cs typeface="Arial" panose="020B0604020202020204" pitchFamily="34" charset="0"/>
              </a:rPr>
              <a:t>Protoonkogens</a:t>
            </a:r>
            <a:r>
              <a:rPr lang="de-DE">
                <a:latin typeface="Arial" panose="020B0604020202020204" pitchFamily="34" charset="0"/>
                <a:cs typeface="Arial" panose="020B0604020202020204" pitchFamily="34" charset="0"/>
              </a:rPr>
              <a:t> BRAF gerichtet. Ihr Einsatzgebiet ist die Therapie des metastasierten malignen Melanoms.</a:t>
            </a:r>
          </a:p>
          <a:p>
            <a:r>
              <a:rPr lang="de-DE" sz="1800">
                <a:latin typeface="Arial" panose="020B0604020202020204" pitchFamily="34" charset="0"/>
                <a:cs typeface="Arial" panose="020B0604020202020204" pitchFamily="34" charset="0"/>
              </a:rPr>
              <a:t>Selektive RET-inhibitoren: Neue Klasse von </a:t>
            </a:r>
            <a:r>
              <a:rPr lang="de-DE" sz="1800" err="1">
                <a:latin typeface="Arial" panose="020B0604020202020204" pitchFamily="34" charset="0"/>
                <a:cs typeface="Arial" panose="020B0604020202020204" pitchFamily="34" charset="0"/>
              </a:rPr>
              <a:t>Kinasehemmern</a:t>
            </a:r>
            <a:r>
              <a:rPr lang="de-DE" sz="1800">
                <a:latin typeface="Arial" panose="020B0604020202020204" pitchFamily="34" charset="0"/>
                <a:cs typeface="Arial" panose="020B0604020202020204" pitchFamily="34" charset="0"/>
              </a:rPr>
              <a:t>, bis zu 2% der NSCLC und 70% der medullären Schilddrüsenkarzinomen weisen Fusionen auf, an denen das RET-Onkogen beteiligt ist.</a:t>
            </a:r>
          </a:p>
          <a:p>
            <a:pPr>
              <a:defRPr/>
            </a:pPr>
            <a:r>
              <a:rPr lang="de-DE">
                <a:latin typeface="Arial" panose="020B0604020202020204" pitchFamily="34" charset="0"/>
                <a:cs typeface="Arial" panose="020B0604020202020204" pitchFamily="34" charset="0"/>
              </a:rPr>
              <a:t>Multikinase-Inhibitoren hemmen mehrere Tyrosinkinasen gleichzeitig. Wenn ihre Wirkung bei einer Tyrosinkinase überwiegt, werden sie mitunter auch einer spezifischen Gruppe zugerechnet.</a:t>
            </a:r>
          </a:p>
          <a:p>
            <a:pPr>
              <a:defRPr/>
            </a:pPr>
            <a:endParaRPr lang="de-DE" altLang="de-DE" b="1">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de-DE" altLang="de-DE" b="0">
                <a:solidFill>
                  <a:srgbClr val="000000"/>
                </a:solidFill>
                <a:latin typeface="Arial" panose="020B0604020202020204" pitchFamily="34" charset="0"/>
                <a:ea typeface="ＭＳ Ｐゴシック" panose="020B0600070205080204" pitchFamily="34" charset="-128"/>
                <a:cs typeface="Arial" panose="020B0604020202020204" pitchFamily="34" charset="0"/>
              </a:rPr>
              <a:t>Literatur: </a:t>
            </a:r>
          </a:p>
          <a:p>
            <a:pPr>
              <a:defRPr/>
            </a:pPr>
            <a:r>
              <a:rPr lang="de-DE" altLang="de-DE" b="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marL="0" marR="0" lvl="0" indent="0" algn="l" defTabSz="457200" rtl="0" eaLnBrk="0" fontAlgn="base" latinLnBrk="0" hangingPunct="0">
              <a:lnSpc>
                <a:spcPct val="100000"/>
              </a:lnSpc>
              <a:spcBef>
                <a:spcPct val="30000"/>
              </a:spcBef>
              <a:spcAft>
                <a:spcPct val="0"/>
              </a:spcAft>
              <a:buClrTx/>
              <a:buSzTx/>
              <a:buFontTx/>
              <a:buNone/>
              <a:tabLst/>
              <a:defRPr/>
            </a:pPr>
            <a:r>
              <a:rPr lang="de-DE" sz="1200" kern="1200">
                <a:latin typeface="Arial" panose="020B0604020202020204" pitchFamily="34" charset="0"/>
                <a:ea typeface="ＭＳ Ｐゴシック" panose="020B0600070205080204" pitchFamily="34" charset="-128"/>
                <a:cs typeface="Arial" panose="020B0604020202020204" pitchFamily="34" charset="0"/>
              </a:rPr>
              <a:t>https://flexikon.doccheck.com/de/Tyrosinkinaseinhibitor</a:t>
            </a:r>
            <a:endParaRPr lang="de-DE" altLang="de-DE" b="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de-DE" altLang="de-DE" b="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de-DE" altLang="de-DE" b="0">
                <a:solidFill>
                  <a:srgbClr val="000000"/>
                </a:solidFill>
                <a:latin typeface="Arial" panose="020B0604020202020204" pitchFamily="34" charset="0"/>
                <a:ea typeface="ＭＳ Ｐゴシック" panose="020B0600070205080204" pitchFamily="34" charset="-128"/>
                <a:cs typeface="Arial" panose="020B0604020202020204" pitchFamily="34" charset="0"/>
              </a:rPr>
              <a:t>[11]</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de-DE" altLang="de-DE" sz="1200" b="0" i="1" u="none" strike="noStrike" kern="1200" cap="none" spc="0" normalizeH="0" baseline="0" noProof="0" err="1">
                <a:ln>
                  <a:noFill/>
                </a:ln>
                <a:solidFill>
                  <a:srgbClr val="666565"/>
                </a:solidFill>
                <a:effectLst/>
                <a:uLnTx/>
                <a:uFillTx/>
                <a:latin typeface="Arial" panose="020B0604020202020204" pitchFamily="34" charset="0"/>
                <a:ea typeface="ＭＳ Ｐゴシック"/>
                <a:cs typeface="Arial" panose="020B0604020202020204" pitchFamily="34" charset="0"/>
              </a:rPr>
              <a:t>Schlichtig</a:t>
            </a:r>
            <a:r>
              <a:rPr kumimoji="0" lang="de-DE" altLang="de-DE" sz="1200" b="0" i="1" u="none" strike="noStrike" kern="1200" cap="none" spc="0" normalizeH="0" baseline="0" noProof="0">
                <a:ln>
                  <a:noFill/>
                </a:ln>
                <a:solidFill>
                  <a:srgbClr val="666565"/>
                </a:solidFill>
                <a:effectLst/>
                <a:uLnTx/>
                <a:uFillTx/>
                <a:latin typeface="Arial" panose="020B0604020202020204" pitchFamily="34" charset="0"/>
                <a:ea typeface="ＭＳ Ｐゴシック"/>
                <a:cs typeface="Arial" panose="020B0604020202020204" pitchFamily="34" charset="0"/>
              </a:rPr>
              <a:t> K et al</a:t>
            </a:r>
            <a:r>
              <a:rPr kumimoji="0" lang="de-DE" altLang="de-DE" sz="1200" b="0" u="none" strike="noStrike" kern="1200" cap="none" spc="0" normalizeH="0" baseline="0" noProof="0">
                <a:ln>
                  <a:noFill/>
                </a:ln>
                <a:solidFill>
                  <a:srgbClr val="666565"/>
                </a:solidFill>
                <a:effectLst/>
                <a:uLnTx/>
                <a:uFillTx/>
                <a:latin typeface="Arial" panose="020B0604020202020204" pitchFamily="34" charset="0"/>
                <a:ea typeface="ＭＳ Ｐゴシック"/>
                <a:cs typeface="Arial" panose="020B0604020202020204" pitchFamily="34" charset="0"/>
              </a:rPr>
              <a:t>, Arzneimitteltherapiesicherheit bei neuen oralen Antitumortherapeutika, </a:t>
            </a:r>
            <a:r>
              <a:rPr lang="de-DE" altLang="de-DE" sz="1200" kern="1200" err="1">
                <a:latin typeface="Arial" panose="020B0604020202020204" pitchFamily="34" charset="0"/>
                <a:ea typeface="ＭＳ Ｐゴシック"/>
                <a:cs typeface="Arial" panose="020B0604020202020204" pitchFamily="34" charset="0"/>
              </a:rPr>
              <a:t>Dtsch</a:t>
            </a:r>
            <a:r>
              <a:rPr lang="de-DE" altLang="de-DE" sz="1200" kern="1200">
                <a:latin typeface="Arial" panose="020B0604020202020204" pitchFamily="34" charset="0"/>
                <a:ea typeface="ＭＳ Ｐゴシック"/>
                <a:cs typeface="Arial" panose="020B0604020202020204" pitchFamily="34" charset="0"/>
              </a:rPr>
              <a:t> </a:t>
            </a:r>
            <a:r>
              <a:rPr kumimoji="0" lang="de-DE" altLang="de-DE" sz="1200" b="0" u="none" strike="noStrike" kern="1200" cap="none" spc="0" normalizeH="0" baseline="0" noProof="0" err="1">
                <a:ln>
                  <a:noFill/>
                </a:ln>
                <a:solidFill>
                  <a:srgbClr val="666565"/>
                </a:solidFill>
                <a:effectLst/>
                <a:uLnTx/>
                <a:uFillTx/>
                <a:latin typeface="Arial" panose="020B0604020202020204" pitchFamily="34" charset="0"/>
                <a:ea typeface="ＭＳ Ｐゴシック"/>
                <a:cs typeface="Arial" panose="020B0604020202020204" pitchFamily="34" charset="0"/>
              </a:rPr>
              <a:t>Ärztebl</a:t>
            </a:r>
            <a:r>
              <a:rPr kumimoji="0" lang="de-DE" altLang="de-DE" sz="1200" b="0" u="none" strike="noStrike" kern="1200" cap="none" spc="0" normalizeH="0" baseline="0" noProof="0">
                <a:ln>
                  <a:noFill/>
                </a:ln>
                <a:solidFill>
                  <a:srgbClr val="666565"/>
                </a:solidFill>
                <a:effectLst/>
                <a:uLnTx/>
                <a:uFillTx/>
                <a:latin typeface="Arial" panose="020B0604020202020204" pitchFamily="34" charset="0"/>
                <a:ea typeface="ＭＳ Ｐゴシック"/>
                <a:cs typeface="Arial" panose="020B0604020202020204" pitchFamily="34" charset="0"/>
              </a:rPr>
              <a:t> </a:t>
            </a:r>
            <a:r>
              <a:rPr kumimoji="0" lang="de-DE" altLang="de-DE" sz="1200" b="0" u="none" strike="noStrike" kern="1200" cap="none" spc="0" normalizeH="0" baseline="0" noProof="0" err="1">
                <a:ln>
                  <a:noFill/>
                </a:ln>
                <a:solidFill>
                  <a:srgbClr val="666565"/>
                </a:solidFill>
                <a:effectLst/>
                <a:uLnTx/>
                <a:uFillTx/>
                <a:latin typeface="Arial" panose="020B0604020202020204" pitchFamily="34" charset="0"/>
                <a:ea typeface="ＭＳ Ｐゴシック"/>
                <a:cs typeface="Arial" panose="020B0604020202020204" pitchFamily="34" charset="0"/>
              </a:rPr>
              <a:t>Int</a:t>
            </a:r>
            <a:r>
              <a:rPr kumimoji="0" lang="de-DE" altLang="de-DE" sz="1200" b="0" u="none" strike="noStrike" kern="1200" cap="none" spc="0" normalizeH="0" baseline="0" noProof="0">
                <a:ln>
                  <a:noFill/>
                </a:ln>
                <a:solidFill>
                  <a:srgbClr val="666565"/>
                </a:solidFill>
                <a:effectLst/>
                <a:uLnTx/>
                <a:uFillTx/>
                <a:latin typeface="Arial" panose="020B0604020202020204" pitchFamily="34" charset="0"/>
                <a:ea typeface="ＭＳ Ｐゴシック"/>
                <a:cs typeface="Arial" panose="020B0604020202020204" pitchFamily="34" charset="0"/>
              </a:rPr>
              <a:t> 2019; 116: 775-82</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altLang="de-DE" b="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de-DE" altLang="de-DE" b="0">
                <a:solidFill>
                  <a:srgbClr val="000000"/>
                </a:solidFill>
                <a:latin typeface="Arial" panose="020B0604020202020204" pitchFamily="34" charset="0"/>
                <a:ea typeface="ＭＳ Ｐゴシック" panose="020B0600070205080204" pitchFamily="34" charset="-128"/>
                <a:cs typeface="Arial" panose="020B0604020202020204" pitchFamily="34" charset="0"/>
              </a:rPr>
              <a:t>[12]</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altLang="de-DE" sz="1200" b="0" i="1" u="none" strike="noStrike" kern="1200" cap="none" spc="0" normalizeH="0" baseline="0" noProof="0">
                <a:ln>
                  <a:noFill/>
                </a:ln>
                <a:solidFill>
                  <a:srgbClr val="666565"/>
                </a:solidFill>
                <a:effectLst/>
                <a:uLnTx/>
                <a:uFillTx/>
                <a:latin typeface="Arial" panose="020B0604020202020204" pitchFamily="34" charset="0"/>
                <a:ea typeface="ＭＳ Ｐゴシック"/>
                <a:cs typeface="Arial" panose="020B0604020202020204" pitchFamily="34" charset="0"/>
              </a:rPr>
              <a:t>Subbiah et al</a:t>
            </a:r>
            <a:r>
              <a:rPr lang="en-US" altLang="de-DE" sz="1200" kern="1200">
                <a:latin typeface="Arial" panose="020B0604020202020204" pitchFamily="34" charset="0"/>
                <a:ea typeface="ＭＳ Ｐゴシック"/>
                <a:cs typeface="Arial" panose="020B0604020202020204" pitchFamily="34" charset="0"/>
              </a:rPr>
              <a:t>,</a:t>
            </a:r>
            <a:r>
              <a:rPr kumimoji="0" lang="en-US" altLang="de-DE" sz="1200" b="0" u="none" strike="noStrike" kern="1200" cap="none" spc="0" normalizeH="0" baseline="0" noProof="0">
                <a:ln>
                  <a:noFill/>
                </a:ln>
                <a:solidFill>
                  <a:srgbClr val="666565"/>
                </a:solidFill>
                <a:effectLst/>
                <a:uLnTx/>
                <a:uFillTx/>
                <a:latin typeface="Arial" panose="020B0604020202020204" pitchFamily="34" charset="0"/>
                <a:ea typeface="ＭＳ Ｐゴシック"/>
                <a:cs typeface="Arial" panose="020B0604020202020204" pitchFamily="34" charset="0"/>
              </a:rPr>
              <a:t> Advances in Targeting RET-Dependent Cancers, Cancer </a:t>
            </a:r>
            <a:r>
              <a:rPr kumimoji="0" lang="en-US" altLang="de-DE" sz="1200" b="0" u="none" strike="noStrike" kern="1200" cap="none" spc="0" normalizeH="0" baseline="0" noProof="0" err="1">
                <a:ln>
                  <a:noFill/>
                </a:ln>
                <a:solidFill>
                  <a:srgbClr val="666565"/>
                </a:solidFill>
                <a:effectLst/>
                <a:uLnTx/>
                <a:uFillTx/>
                <a:latin typeface="Arial" panose="020B0604020202020204" pitchFamily="34" charset="0"/>
                <a:ea typeface="ＭＳ Ｐゴシック"/>
                <a:cs typeface="Arial" panose="020B0604020202020204" pitchFamily="34" charset="0"/>
              </a:rPr>
              <a:t>Discov</a:t>
            </a:r>
            <a:r>
              <a:rPr kumimoji="0" lang="en-US" altLang="de-DE" sz="1200" b="0" u="none" strike="noStrike" kern="1200" cap="none" spc="0" normalizeH="0" baseline="0" noProof="0">
                <a:ln>
                  <a:noFill/>
                </a:ln>
                <a:solidFill>
                  <a:srgbClr val="666565"/>
                </a:solidFill>
                <a:effectLst/>
                <a:uLnTx/>
                <a:uFillTx/>
                <a:latin typeface="Arial" panose="020B0604020202020204" pitchFamily="34" charset="0"/>
                <a:ea typeface="ＭＳ Ｐゴシック"/>
                <a:cs typeface="Arial" panose="020B0604020202020204" pitchFamily="34" charset="0"/>
              </a:rPr>
              <a:t> 2020; 10:498-505</a:t>
            </a:r>
            <a:r>
              <a:rPr lang="en-US" altLang="de-DE" sz="1200" kern="1200">
                <a:latin typeface="Arial" panose="020B0604020202020204" pitchFamily="34" charset="0"/>
                <a:ea typeface="ＭＳ Ｐゴシック"/>
                <a:cs typeface="Arial" panose="020B0604020202020204" pitchFamily="34" charset="0"/>
              </a:rPr>
              <a:t> </a:t>
            </a:r>
            <a:endParaRPr lang="de-DE" altLang="de-DE" b="1">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de-DE" altLang="de-DE" b="1">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de-DE" altLang="de-DE" b="0">
                <a:solidFill>
                  <a:srgbClr val="000000"/>
                </a:solidFill>
                <a:latin typeface="Arial" panose="020B0604020202020204" pitchFamily="34" charset="0"/>
                <a:ea typeface="ＭＳ Ｐゴシック" panose="020B0600070205080204" pitchFamily="34" charset="-128"/>
                <a:cs typeface="Arial" panose="020B0604020202020204" pitchFamily="34" charset="0"/>
              </a:rPr>
              <a:t>TKI</a:t>
            </a:r>
            <a:r>
              <a:rPr lang="de-DE" altLang="de-DE" b="0" baseline="0">
                <a:solidFill>
                  <a:srgbClr val="000000"/>
                </a:solidFill>
                <a:latin typeface="Arial" panose="020B0604020202020204" pitchFamily="34" charset="0"/>
                <a:ea typeface="ＭＳ Ｐゴシック" panose="020B0600070205080204" pitchFamily="34" charset="-128"/>
                <a:cs typeface="Arial" panose="020B0604020202020204" pitchFamily="34" charset="0"/>
              </a:rPr>
              <a:t> = </a:t>
            </a:r>
            <a:r>
              <a:rPr lang="de-DE" altLang="de-DE" b="0" baseline="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Tyrosinkinaseinhibitor</a:t>
            </a:r>
            <a:endParaRPr lang="de-DE" altLang="de-DE" b="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de-DE" altLang="de-DE" b="1">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de-DE" altLang="de-DE"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pPr>
              <a:defRPr/>
            </a:pPr>
            <a:endParaRPr lang="de-DE" altLang="de-DE">
              <a:latin typeface="Arial" panose="020B0604020202020204" pitchFamily="34" charset="0"/>
              <a:ea typeface="ＭＳ Ｐゴシック" panose="020B0600070205080204" pitchFamily="34" charset="-128"/>
              <a:cs typeface="Arial" panose="020B0604020202020204" pitchFamily="34" charset="0"/>
            </a:endParaRPr>
          </a:p>
          <a:p>
            <a:endParaRPr lang="de-DE">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7</a:t>
            </a:fld>
            <a:endParaRPr lang="de-DE" altLang="de-DE"/>
          </a:p>
        </p:txBody>
      </p:sp>
    </p:spTree>
    <p:extLst>
      <p:ext uri="{BB962C8B-B14F-4D97-AF65-F5344CB8AC3E}">
        <p14:creationId xmlns:p14="http://schemas.microsoft.com/office/powerpoint/2010/main" val="244988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a:solidFill>
                  <a:srgbClr val="000000"/>
                </a:solidFill>
                <a:ea typeface="ＭＳ Ｐゴシック" panose="020B0600070205080204" pitchFamily="34" charset="-128"/>
                <a:cs typeface="Arial" panose="020B0604020202020204" pitchFamily="34" charset="0"/>
              </a:rPr>
              <a:t>Hinweise:</a:t>
            </a:r>
            <a:endParaRPr lang="de-DE" altLang="de-DE" sz="1200" b="1">
              <a:solidFill>
                <a:srgbClr val="666565"/>
              </a:solidFill>
              <a:ea typeface="ＭＳ Ｐゴシック" panose="020B0600070205080204" pitchFamily="34" charset="-128"/>
              <a:cs typeface="Arial" panose="020B0604020202020204" pitchFamily="34" charset="0"/>
            </a:endParaRPr>
          </a:p>
          <a:p>
            <a:r>
              <a:rPr lang="de-DE" baseline="0"/>
              <a:t>Definition WHO: Die </a:t>
            </a:r>
            <a:r>
              <a:rPr lang="de-DE" b="1"/>
              <a:t>Adhärenz</a:t>
            </a:r>
            <a:r>
              <a:rPr lang="de-DE"/>
              <a:t> bezeichnet das Ausmaß, in dem das Verhalten einer Person, wie die Medikamenten-Einnahme, ein Diätregime oder eine Lebensstiländerung, mit den mit dem Therapeuten vereinbarten Empfehlungen übereinstimmt.</a:t>
            </a:r>
          </a:p>
          <a:p>
            <a:endParaRPr lang="de-DE"/>
          </a:p>
          <a:p>
            <a:r>
              <a:rPr lang="de-DE"/>
              <a:t>Literatur:</a:t>
            </a:r>
          </a:p>
          <a:p>
            <a:r>
              <a:rPr lang="en-US"/>
              <a:t>[3] </a:t>
            </a:r>
          </a:p>
          <a:p>
            <a:r>
              <a:rPr lang="en-US"/>
              <a:t>Ibrahim AR et al.: Poor adherence is the main reason for loss of </a:t>
            </a:r>
            <a:r>
              <a:rPr lang="en-US" err="1"/>
              <a:t>CCyR</a:t>
            </a:r>
            <a:r>
              <a:rPr lang="en-US"/>
              <a:t> and imatinib failure for chronic myeloid leukemia patients on long-term therapy. Blood 2011; 117: 3733–6:87 </a:t>
            </a:r>
          </a:p>
          <a:p>
            <a:endParaRPr lang="en-US"/>
          </a:p>
          <a:p>
            <a:r>
              <a:rPr lang="en-US" err="1"/>
              <a:t>Patienten</a:t>
            </a:r>
            <a:r>
              <a:rPr lang="en-US"/>
              <a:t>, die </a:t>
            </a:r>
            <a:r>
              <a:rPr lang="en-US" err="1"/>
              <a:t>bereits</a:t>
            </a:r>
            <a:r>
              <a:rPr lang="en-US"/>
              <a:t> </a:t>
            </a:r>
            <a:r>
              <a:rPr lang="en-US" err="1"/>
              <a:t>seit</a:t>
            </a:r>
            <a:r>
              <a:rPr lang="en-US"/>
              <a:t> </a:t>
            </a:r>
            <a:r>
              <a:rPr lang="en-US" err="1"/>
              <a:t>im</a:t>
            </a:r>
            <a:r>
              <a:rPr lang="en-US"/>
              <a:t> Median </a:t>
            </a:r>
            <a:r>
              <a:rPr lang="en-US" err="1"/>
              <a:t>fünf</a:t>
            </a:r>
            <a:r>
              <a:rPr lang="en-US"/>
              <a:t> Jahren </a:t>
            </a:r>
            <a:r>
              <a:rPr lang="en-US" err="1"/>
              <a:t>mit</a:t>
            </a:r>
            <a:r>
              <a:rPr lang="en-US"/>
              <a:t> Imatinib </a:t>
            </a:r>
            <a:r>
              <a:rPr lang="en-US" err="1"/>
              <a:t>behandelt</a:t>
            </a:r>
            <a:r>
              <a:rPr lang="en-US"/>
              <a:t> </a:t>
            </a:r>
            <a:r>
              <a:rPr lang="en-US" err="1"/>
              <a:t>wurden</a:t>
            </a:r>
            <a:r>
              <a:rPr lang="en-US"/>
              <a:t> und </a:t>
            </a:r>
            <a:r>
              <a:rPr lang="en-US" err="1"/>
              <a:t>eine</a:t>
            </a:r>
            <a:r>
              <a:rPr lang="en-US"/>
              <a:t> </a:t>
            </a:r>
            <a:r>
              <a:rPr lang="en-US" err="1"/>
              <a:t>komplette</a:t>
            </a:r>
            <a:r>
              <a:rPr lang="en-US"/>
              <a:t> </a:t>
            </a:r>
            <a:r>
              <a:rPr lang="en-US" err="1"/>
              <a:t>zytogenetische</a:t>
            </a:r>
            <a:r>
              <a:rPr lang="en-US"/>
              <a:t> Remission (</a:t>
            </a:r>
            <a:r>
              <a:rPr lang="en-US" err="1"/>
              <a:t>CCyR</a:t>
            </a:r>
            <a:r>
              <a:rPr lang="en-US"/>
              <a:t>) </a:t>
            </a:r>
            <a:r>
              <a:rPr lang="en-US" err="1"/>
              <a:t>erreicht</a:t>
            </a:r>
            <a:r>
              <a:rPr lang="en-US"/>
              <a:t> </a:t>
            </a:r>
            <a:r>
              <a:rPr lang="en-US" err="1"/>
              <a:t>hatten</a:t>
            </a:r>
            <a:r>
              <a:rPr lang="en-US"/>
              <a:t>, </a:t>
            </a:r>
            <a:r>
              <a:rPr lang="en-US" err="1"/>
              <a:t>erhielten</a:t>
            </a:r>
            <a:r>
              <a:rPr lang="en-US"/>
              <a:t> </a:t>
            </a:r>
            <a:r>
              <a:rPr lang="en-US" err="1"/>
              <a:t>ihre</a:t>
            </a:r>
            <a:r>
              <a:rPr lang="en-US"/>
              <a:t> </a:t>
            </a:r>
            <a:r>
              <a:rPr lang="en-US" err="1"/>
              <a:t>Tabletten</a:t>
            </a:r>
            <a:r>
              <a:rPr lang="en-US"/>
              <a:t> </a:t>
            </a:r>
            <a:r>
              <a:rPr lang="en-US" err="1"/>
              <a:t>drei</a:t>
            </a:r>
            <a:r>
              <a:rPr lang="en-US"/>
              <a:t> </a:t>
            </a:r>
            <a:r>
              <a:rPr lang="en-US" err="1"/>
              <a:t>Monate</a:t>
            </a:r>
            <a:r>
              <a:rPr lang="en-US"/>
              <a:t> lang in </a:t>
            </a:r>
            <a:r>
              <a:rPr lang="en-US" err="1"/>
              <a:t>einer</a:t>
            </a:r>
            <a:r>
              <a:rPr lang="en-US"/>
              <a:t> </a:t>
            </a:r>
            <a:r>
              <a:rPr lang="en-US" err="1"/>
              <a:t>Spezialdose</a:t>
            </a:r>
            <a:r>
              <a:rPr lang="en-US"/>
              <a:t>, </a:t>
            </a:r>
            <a:r>
              <a:rPr lang="en-US" err="1"/>
              <a:t>bei</a:t>
            </a:r>
            <a:r>
              <a:rPr lang="en-US"/>
              <a:t> der </a:t>
            </a:r>
            <a:r>
              <a:rPr lang="en-US" err="1"/>
              <a:t>jedes</a:t>
            </a:r>
            <a:r>
              <a:rPr lang="en-US"/>
              <a:t> </a:t>
            </a:r>
            <a:r>
              <a:rPr lang="en-US" err="1"/>
              <a:t>Öffnen</a:t>
            </a:r>
            <a:r>
              <a:rPr lang="en-US"/>
              <a:t> </a:t>
            </a:r>
            <a:r>
              <a:rPr lang="en-US" err="1"/>
              <a:t>elektronisch</a:t>
            </a:r>
            <a:r>
              <a:rPr lang="en-US"/>
              <a:t> </a:t>
            </a:r>
            <a:r>
              <a:rPr lang="en-US" err="1"/>
              <a:t>registriert</a:t>
            </a:r>
            <a:r>
              <a:rPr lang="en-US"/>
              <a:t> </a:t>
            </a:r>
            <a:r>
              <a:rPr lang="en-US" err="1"/>
              <a:t>wurde</a:t>
            </a:r>
            <a:r>
              <a:rPr lang="en-US"/>
              <a:t>. </a:t>
            </a:r>
            <a:r>
              <a:rPr lang="en-US" err="1"/>
              <a:t>Im</a:t>
            </a:r>
            <a:r>
              <a:rPr lang="en-US"/>
              <a:t> Anschluss an die </a:t>
            </a:r>
            <a:r>
              <a:rPr lang="en-US" err="1"/>
              <a:t>drei</a:t>
            </a:r>
            <a:r>
              <a:rPr lang="en-US"/>
              <a:t> </a:t>
            </a:r>
            <a:r>
              <a:rPr lang="en-US" err="1"/>
              <a:t>Monate</a:t>
            </a:r>
            <a:r>
              <a:rPr lang="en-US"/>
              <a:t> </a:t>
            </a:r>
            <a:r>
              <a:rPr lang="en-US" err="1"/>
              <a:t>wurden</a:t>
            </a:r>
            <a:r>
              <a:rPr lang="en-US"/>
              <a:t> die </a:t>
            </a:r>
            <a:r>
              <a:rPr lang="en-US" err="1"/>
              <a:t>Patienten</a:t>
            </a:r>
            <a:r>
              <a:rPr lang="en-US"/>
              <a:t> </a:t>
            </a:r>
            <a:r>
              <a:rPr lang="en-US" err="1"/>
              <a:t>im</a:t>
            </a:r>
            <a:r>
              <a:rPr lang="en-US"/>
              <a:t> Median 19 </a:t>
            </a:r>
            <a:r>
              <a:rPr lang="en-US" err="1"/>
              <a:t>Monate</a:t>
            </a:r>
            <a:r>
              <a:rPr lang="en-US"/>
              <a:t> lang </a:t>
            </a:r>
            <a:r>
              <a:rPr lang="en-US" err="1"/>
              <a:t>nachbeobachtet</a:t>
            </a:r>
            <a:r>
              <a:rPr lang="en-US"/>
              <a:t>. Bei </a:t>
            </a:r>
            <a:r>
              <a:rPr lang="en-US" err="1"/>
              <a:t>allen</a:t>
            </a:r>
            <a:r>
              <a:rPr lang="en-US"/>
              <a:t> </a:t>
            </a:r>
            <a:r>
              <a:rPr lang="en-US" err="1"/>
              <a:t>Patienten</a:t>
            </a:r>
            <a:r>
              <a:rPr lang="en-US"/>
              <a:t>, </a:t>
            </a:r>
            <a:r>
              <a:rPr lang="en-US" err="1"/>
              <a:t>bei</a:t>
            </a:r>
            <a:r>
              <a:rPr lang="en-US"/>
              <a:t> </a:t>
            </a:r>
            <a:r>
              <a:rPr lang="en-US" err="1"/>
              <a:t>denen</a:t>
            </a:r>
            <a:r>
              <a:rPr lang="en-US"/>
              <a:t> die </a:t>
            </a:r>
            <a:r>
              <a:rPr lang="en-US" err="1"/>
              <a:t>Therapieadhärenz</a:t>
            </a:r>
            <a:r>
              <a:rPr lang="en-US"/>
              <a:t> 85 % </a:t>
            </a:r>
            <a:r>
              <a:rPr lang="en-US" err="1"/>
              <a:t>oder</a:t>
            </a:r>
            <a:r>
              <a:rPr lang="en-US"/>
              <a:t> </a:t>
            </a:r>
            <a:r>
              <a:rPr lang="en-US" err="1"/>
              <a:t>weniger</a:t>
            </a:r>
            <a:r>
              <a:rPr lang="en-US"/>
              <a:t> </a:t>
            </a:r>
            <a:r>
              <a:rPr lang="en-US" err="1"/>
              <a:t>betrug</a:t>
            </a:r>
            <a:r>
              <a:rPr lang="en-US"/>
              <a:t>, </a:t>
            </a:r>
            <a:r>
              <a:rPr lang="en-US" err="1"/>
              <a:t>hatten</a:t>
            </a:r>
            <a:r>
              <a:rPr lang="en-US"/>
              <a:t> </a:t>
            </a:r>
            <a:r>
              <a:rPr lang="en-US" err="1"/>
              <a:t>nach</a:t>
            </a:r>
            <a:r>
              <a:rPr lang="en-US"/>
              <a:t> </a:t>
            </a:r>
            <a:r>
              <a:rPr lang="en-US" err="1"/>
              <a:t>zwei</a:t>
            </a:r>
            <a:r>
              <a:rPr lang="en-US"/>
              <a:t> Jahren 26,8 % </a:t>
            </a:r>
            <a:r>
              <a:rPr lang="en-US" err="1"/>
              <a:t>ihre</a:t>
            </a:r>
            <a:r>
              <a:rPr lang="en-US"/>
              <a:t> </a:t>
            </a:r>
            <a:r>
              <a:rPr lang="en-US" err="1"/>
              <a:t>CCyR</a:t>
            </a:r>
            <a:r>
              <a:rPr lang="en-US"/>
              <a:t> </a:t>
            </a:r>
            <a:r>
              <a:rPr lang="en-US" err="1"/>
              <a:t>verloren</a:t>
            </a:r>
            <a:r>
              <a:rPr lang="en-US"/>
              <a:t>, von den 64 </a:t>
            </a:r>
            <a:r>
              <a:rPr lang="en-US" err="1"/>
              <a:t>mit</a:t>
            </a:r>
            <a:r>
              <a:rPr lang="en-US"/>
              <a:t> </a:t>
            </a:r>
            <a:r>
              <a:rPr lang="en-US" err="1"/>
              <a:t>besserer</a:t>
            </a:r>
            <a:r>
              <a:rPr lang="en-US"/>
              <a:t> </a:t>
            </a:r>
            <a:r>
              <a:rPr lang="en-US" err="1"/>
              <a:t>Adhärenz</a:t>
            </a:r>
            <a:r>
              <a:rPr lang="en-US"/>
              <a:t> </a:t>
            </a:r>
            <a:r>
              <a:rPr lang="en-US" err="1"/>
              <a:t>hingegen</a:t>
            </a:r>
            <a:r>
              <a:rPr lang="en-US"/>
              <a:t> </a:t>
            </a:r>
            <a:r>
              <a:rPr lang="en-US" err="1"/>
              <a:t>nur</a:t>
            </a:r>
            <a:r>
              <a:rPr lang="en-US"/>
              <a:t> 1,5 %.</a:t>
            </a:r>
          </a:p>
          <a:p>
            <a:endParaRPr lang="de-DE"/>
          </a:p>
          <a:p>
            <a:pPr eaLnBrk="1" fontAlgn="auto" hangingPunct="1">
              <a:lnSpc>
                <a:spcPct val="80000"/>
              </a:lnSpc>
              <a:spcBef>
                <a:spcPts val="0"/>
              </a:spcBef>
              <a:spcAft>
                <a:spcPts val="0"/>
              </a:spcAft>
              <a:defRPr/>
            </a:pPr>
            <a:r>
              <a:rPr lang="de-DE"/>
              <a:t>Ist der Patient physisch und psychisch in der Lage, die Medikation korrekt einzunehmen?</a:t>
            </a:r>
          </a:p>
          <a:p>
            <a:pPr eaLnBrk="1" fontAlgn="auto" hangingPunct="1">
              <a:lnSpc>
                <a:spcPct val="80000"/>
              </a:lnSpc>
              <a:spcBef>
                <a:spcPts val="0"/>
              </a:spcBef>
              <a:spcAft>
                <a:spcPts val="0"/>
              </a:spcAft>
              <a:defRPr/>
            </a:pPr>
            <a:endParaRPr lang="de-DE"/>
          </a:p>
          <a:p>
            <a:pPr eaLnBrk="1" fontAlgn="auto" hangingPunct="1">
              <a:lnSpc>
                <a:spcPct val="80000"/>
              </a:lnSpc>
              <a:spcBef>
                <a:spcPts val="0"/>
              </a:spcBef>
              <a:spcAft>
                <a:spcPts val="0"/>
              </a:spcAft>
              <a:defRPr/>
            </a:pPr>
            <a:r>
              <a:rPr lang="de-DE"/>
              <a:t>Apps: </a:t>
            </a:r>
            <a:r>
              <a:rPr lang="de-DE" err="1"/>
              <a:t>MyTherapy</a:t>
            </a:r>
            <a:r>
              <a:rPr lang="de-DE"/>
              <a:t> (www.mytherapyapp.com/de), </a:t>
            </a:r>
            <a:r>
              <a:rPr lang="de-DE" err="1"/>
              <a:t>mediteo</a:t>
            </a:r>
            <a:r>
              <a:rPr lang="de-DE"/>
              <a:t> (www.mediteo.com/de)</a:t>
            </a:r>
          </a:p>
          <a:p>
            <a:pPr eaLnBrk="1" fontAlgn="auto" hangingPunct="1">
              <a:lnSpc>
                <a:spcPct val="80000"/>
              </a:lnSpc>
              <a:spcBef>
                <a:spcPts val="0"/>
              </a:spcBef>
              <a:spcAft>
                <a:spcPts val="0"/>
              </a:spcAft>
              <a:defRPr/>
            </a:pPr>
            <a:endParaRPr lang="de-DE" baseline="0"/>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8</a:t>
            </a:fld>
            <a:endParaRPr lang="de-DE" altLang="de-DE"/>
          </a:p>
        </p:txBody>
      </p:sp>
    </p:spTree>
    <p:extLst>
      <p:ext uri="{BB962C8B-B14F-4D97-AF65-F5344CB8AC3E}">
        <p14:creationId xmlns:p14="http://schemas.microsoft.com/office/powerpoint/2010/main" val="417121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b="1">
                <a:solidFill>
                  <a:srgbClr val="000000"/>
                </a:solidFill>
                <a:ea typeface="ＭＳ Ｐゴシック" panose="020B0600070205080204" pitchFamily="34" charset="-128"/>
                <a:cs typeface="Arial" panose="020B0604020202020204" pitchFamily="34" charset="0"/>
              </a:rPr>
              <a:t>Hinweise:</a:t>
            </a:r>
            <a:endParaRPr lang="de-DE" sz="1200" kern="1200" baseline="0">
              <a:solidFill>
                <a:schemeClr val="tx1"/>
              </a:solidFill>
              <a:latin typeface="+mn-lt"/>
              <a:ea typeface="ＭＳ Ｐゴシック" charset="0"/>
              <a:cs typeface="Geneva" pitchFamily="-110"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de-DE" sz="1200" kern="1200" baseline="0">
                <a:solidFill>
                  <a:schemeClr val="tx1"/>
                </a:solidFill>
                <a:latin typeface="+mn-lt"/>
                <a:ea typeface="ＭＳ Ｐゴシック" charset="0"/>
                <a:cs typeface="Geneva" pitchFamily="-110" charset="-128"/>
              </a:rPr>
              <a:t>Vergewissern heißt: Nachfragen und </a:t>
            </a:r>
            <a:r>
              <a:rPr lang="de-DE" sz="1200" u="sng" kern="1200" baseline="0">
                <a:solidFill>
                  <a:schemeClr val="tx1"/>
                </a:solidFill>
                <a:latin typeface="+mn-lt"/>
                <a:ea typeface="ＭＳ Ｐゴシック" charset="0"/>
                <a:cs typeface="Geneva" pitchFamily="-110" charset="-128"/>
              </a:rPr>
              <a:t>erklären</a:t>
            </a:r>
            <a:r>
              <a:rPr lang="de-DE" sz="1200" kern="1200" baseline="0">
                <a:solidFill>
                  <a:schemeClr val="tx1"/>
                </a:solidFill>
                <a:latin typeface="+mn-lt"/>
                <a:ea typeface="ＭＳ Ｐゴシック" charset="0"/>
                <a:cs typeface="Geneva" pitchFamily="-110" charset="-128"/>
              </a:rPr>
              <a:t> lassen. </a:t>
            </a:r>
            <a:r>
              <a:rPr lang="de-DE" baseline="0"/>
              <a:t>1. Frage: was wissen Sie schon zu Ihrem Medikament?</a:t>
            </a:r>
          </a:p>
          <a:p>
            <a:pPr>
              <a:buFont typeface="Wingdings" pitchFamily="2" charset="2"/>
              <a:buChar char="à"/>
            </a:pPr>
            <a:r>
              <a:rPr lang="de-DE" sz="1200" kern="1200" baseline="0">
                <a:solidFill>
                  <a:schemeClr val="tx1"/>
                </a:solidFill>
                <a:latin typeface="+mn-lt"/>
                <a:ea typeface="ＭＳ Ｐゴシック" charset="0"/>
                <a:cs typeface="Geneva" pitchFamily="-110" charset="-128"/>
              </a:rPr>
              <a:t> Welche Infos hat der Patient schon? Am Anfang Einnahme/Anwendung vom Patienten </a:t>
            </a:r>
            <a:r>
              <a:rPr lang="de-DE" sz="1200" u="none" kern="1200" baseline="0">
                <a:solidFill>
                  <a:schemeClr val="tx1"/>
                </a:solidFill>
                <a:latin typeface="+mn-lt"/>
                <a:ea typeface="ＭＳ Ｐゴシック" charset="0"/>
                <a:cs typeface="Geneva" pitchFamily="-110" charset="-128"/>
              </a:rPr>
              <a:t>erklären</a:t>
            </a:r>
            <a:r>
              <a:rPr lang="de-DE" sz="1200" kern="1200" baseline="0">
                <a:solidFill>
                  <a:schemeClr val="tx1"/>
                </a:solidFill>
                <a:latin typeface="+mn-lt"/>
                <a:ea typeface="ＭＳ Ｐゴシック" charset="0"/>
                <a:cs typeface="Geneva" pitchFamily="-110" charset="-128"/>
              </a:rPr>
              <a:t> lassen!</a:t>
            </a:r>
          </a:p>
          <a:p>
            <a:pPr>
              <a:buFont typeface="Wingdings" pitchFamily="2" charset="2"/>
              <a:buChar char="à"/>
            </a:pPr>
            <a:r>
              <a:rPr lang="de-DE" sz="1200" kern="1200" baseline="0">
                <a:solidFill>
                  <a:schemeClr val="tx1"/>
                </a:solidFill>
                <a:latin typeface="+mn-lt"/>
                <a:ea typeface="ＭＳ Ｐゴシック" charset="0"/>
                <a:cs typeface="Geneva" pitchFamily="-110" charset="-128"/>
              </a:rPr>
              <a:t> Keine widersprüchlichen Informationen zu den Anweisungen durch den Arzt! Interdisziplinär Beratungsinhalte harmonisieren!</a:t>
            </a:r>
          </a:p>
          <a:p>
            <a:endParaRPr lang="de-DE" sz="1200" kern="1200" baseline="0">
              <a:solidFill>
                <a:schemeClr val="tx1"/>
              </a:solidFill>
              <a:latin typeface="+mn-lt"/>
              <a:ea typeface="ＭＳ Ｐゴシック" charset="0"/>
              <a:cs typeface="Geneva" pitchFamily="-110" charset="-128"/>
            </a:endParaRPr>
          </a:p>
          <a:p>
            <a:r>
              <a:rPr lang="de-DE" sz="1200" kern="1200" baseline="0">
                <a:solidFill>
                  <a:schemeClr val="tx1"/>
                </a:solidFill>
                <a:latin typeface="+mn-lt"/>
                <a:ea typeface="ＭＳ Ｐゴシック" charset="0"/>
                <a:cs typeface="Geneva" pitchFamily="-110" charset="-128"/>
              </a:rPr>
              <a:t>Keine Informationsflut: z.B. nur häufige Nebenwirkungen besprechen, keine Laborwerte!</a:t>
            </a:r>
          </a:p>
          <a:p>
            <a:r>
              <a:rPr lang="de-DE" sz="1200" kern="1200" baseline="0">
                <a:solidFill>
                  <a:schemeClr val="tx1"/>
                </a:solidFill>
                <a:latin typeface="+mn-lt"/>
                <a:ea typeface="ＭＳ Ｐゴシック" charset="0"/>
                <a:cs typeface="Geneva" pitchFamily="-110" charset="-128"/>
              </a:rPr>
              <a:t>Kein „Fachchinesisch“, Sprache!</a:t>
            </a:r>
          </a:p>
          <a:p>
            <a:r>
              <a:rPr lang="de-DE" sz="1200" kern="1200" baseline="0">
                <a:solidFill>
                  <a:schemeClr val="tx1"/>
                </a:solidFill>
                <a:latin typeface="+mn-lt"/>
                <a:ea typeface="ＭＳ Ｐゴシック" charset="0"/>
                <a:cs typeface="Geneva" pitchFamily="-110" charset="-128"/>
              </a:rPr>
              <a:t>Nach einer Erstberatung sollte der Patient unbedingt auch während der Therapie weiter begleitet werden!</a:t>
            </a:r>
          </a:p>
          <a:p>
            <a:endParaRPr lang="de-DE"/>
          </a:p>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1200" b="1">
                <a:solidFill>
                  <a:srgbClr val="000000"/>
                </a:solidFill>
                <a:latin typeface="Arial" panose="020B0604020202020204" pitchFamily="34" charset="0"/>
                <a:ea typeface="ＭＳ Ｐゴシック" panose="020B0600070205080204" pitchFamily="34" charset="-128"/>
                <a:cs typeface="Arial" panose="020B0604020202020204" pitchFamily="34" charset="0"/>
              </a:rPr>
              <a:t>Eigene Ergänzungen:</a:t>
            </a:r>
          </a:p>
          <a:p>
            <a:endParaRPr lang="de-DE"/>
          </a:p>
        </p:txBody>
      </p:sp>
      <p:sp>
        <p:nvSpPr>
          <p:cNvPr id="4" name="Foliennummernplatzhalter 3"/>
          <p:cNvSpPr>
            <a:spLocks noGrp="1"/>
          </p:cNvSpPr>
          <p:nvPr>
            <p:ph type="sldNum" sz="quarter" idx="5"/>
          </p:nvPr>
        </p:nvSpPr>
        <p:spPr/>
        <p:txBody>
          <a:bodyPr/>
          <a:lstStyle/>
          <a:p>
            <a:fld id="{32062B46-4F6D-4F86-8DB7-C310FD0CB371}" type="slidenum">
              <a:rPr lang="de-DE" altLang="de-DE" smtClean="0"/>
              <a:pPr/>
              <a:t>9</a:t>
            </a:fld>
            <a:endParaRPr lang="de-DE" altLang="de-DE"/>
          </a:p>
        </p:txBody>
      </p:sp>
    </p:spTree>
    <p:extLst>
      <p:ext uri="{BB962C8B-B14F-4D97-AF65-F5344CB8AC3E}">
        <p14:creationId xmlns:p14="http://schemas.microsoft.com/office/powerpoint/2010/main" val="212666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1"/>
          <p:cNvSpPr>
            <a:spLocks noGrp="1"/>
          </p:cNvSpPr>
          <p:nvPr>
            <p:ph type="ctrTitle"/>
          </p:nvPr>
        </p:nvSpPr>
        <p:spPr>
          <a:xfrm>
            <a:off x="1785342" y="2160000"/>
            <a:ext cx="6700952" cy="1535700"/>
          </a:xfrm>
          <a:prstGeom prst="rect">
            <a:avLst/>
          </a:prstGeom>
        </p:spPr>
        <p:txBody>
          <a:bodyPr lIns="0" tIns="0" rIns="0" bIns="0"/>
          <a:lstStyle>
            <a:lvl1pPr algn="l">
              <a:defRPr sz="2700" b="1">
                <a:solidFill>
                  <a:schemeClr val="accent2"/>
                </a:solidFill>
                <a:latin typeface="Arial" pitchFamily="34" charset="0"/>
                <a:cs typeface="Arial" pitchFamily="34" charset="0"/>
              </a:defRPr>
            </a:lvl1pPr>
          </a:lstStyle>
          <a:p>
            <a:r>
              <a:rPr lang="de-DE"/>
              <a:t>Titelmasterformat durch Klicken bearbeiten</a:t>
            </a:r>
          </a:p>
        </p:txBody>
      </p:sp>
      <p:sp>
        <p:nvSpPr>
          <p:cNvPr id="6" name="Vertikaler Textplatzhalter 5">
            <a:extLst>
              <a:ext uri="{FF2B5EF4-FFF2-40B4-BE49-F238E27FC236}">
                <a16:creationId xmlns:a16="http://schemas.microsoft.com/office/drawing/2014/main" id="{F90E0C1F-3C72-6D46-A0EE-0D5E058B544C}"/>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5" name="Foliennummernplatzhalter 3">
            <a:extLst>
              <a:ext uri="{FF2B5EF4-FFF2-40B4-BE49-F238E27FC236}">
                <a16:creationId xmlns:a16="http://schemas.microsoft.com/office/drawing/2014/main" id="{CC935B63-C93C-1041-ABBD-3E402D1EF4EA}"/>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134396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el und Inhalt">
    <p:spTree>
      <p:nvGrpSpPr>
        <p:cNvPr id="1" name=""/>
        <p:cNvGrpSpPr/>
        <p:nvPr/>
      </p:nvGrpSpPr>
      <p:grpSpPr>
        <a:xfrm>
          <a:off x="0" y="0"/>
          <a:ext cx="0" cy="0"/>
          <a:chOff x="0" y="0"/>
          <a:chExt cx="0" cy="0"/>
        </a:xfrm>
      </p:grpSpPr>
      <p:sp>
        <p:nvSpPr>
          <p:cNvPr id="4" name="Rechteck 3"/>
          <p:cNvSpPr/>
          <p:nvPr userDrawn="1"/>
        </p:nvSpPr>
        <p:spPr>
          <a:xfrm>
            <a:off x="1590" y="301228"/>
            <a:ext cx="1489075" cy="4842272"/>
          </a:xfrm>
          <a:prstGeom prst="rect">
            <a:avLst/>
          </a:prstGeom>
          <a:solidFill>
            <a:schemeClr val="accent4">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5" name="Rechteck 4"/>
          <p:cNvSpPr/>
          <p:nvPr userDrawn="1"/>
        </p:nvSpPr>
        <p:spPr>
          <a:xfrm>
            <a:off x="1590" y="2"/>
            <a:ext cx="1489075" cy="330994"/>
          </a:xfrm>
          <a:prstGeom prst="rect">
            <a:avLst/>
          </a:prstGeom>
          <a:solidFill>
            <a:schemeClr val="accent1">
              <a:shade val="51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7" name="Rechteck 6"/>
          <p:cNvSpPr/>
          <p:nvPr userDrawn="1"/>
        </p:nvSpPr>
        <p:spPr>
          <a:xfrm>
            <a:off x="1522415" y="2"/>
            <a:ext cx="7621587" cy="3309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13" name="Titel 1"/>
          <p:cNvSpPr>
            <a:spLocks noGrp="1"/>
          </p:cNvSpPr>
          <p:nvPr>
            <p:ph type="ctrTitle"/>
          </p:nvPr>
        </p:nvSpPr>
        <p:spPr>
          <a:xfrm>
            <a:off x="1785342" y="2160000"/>
            <a:ext cx="6700952" cy="1535700"/>
          </a:xfrm>
          <a:prstGeom prst="rect">
            <a:avLst/>
          </a:prstGeom>
        </p:spPr>
        <p:txBody>
          <a:bodyPr lIns="0" tIns="0" rIns="0" bIns="0"/>
          <a:lstStyle>
            <a:lvl1pPr algn="l">
              <a:defRPr sz="2700" b="1">
                <a:solidFill>
                  <a:schemeClr val="accent2"/>
                </a:solidFill>
                <a:latin typeface="Arial" pitchFamily="34" charset="0"/>
                <a:cs typeface="Arial" pitchFamily="34" charset="0"/>
              </a:defRPr>
            </a:lvl1pPr>
          </a:lstStyle>
          <a:p>
            <a:r>
              <a:rPr lang="de-DE"/>
              <a:t>Titelmasterformat durch Klicken bearbeiten</a:t>
            </a:r>
          </a:p>
        </p:txBody>
      </p:sp>
      <p:pic>
        <p:nvPicPr>
          <p:cNvPr id="10" name="Bild 14" descr="Eazy_Claim_unten_RGB.png">
            <a:extLst>
              <a:ext uri="{FF2B5EF4-FFF2-40B4-BE49-F238E27FC236}">
                <a16:creationId xmlns:a16="http://schemas.microsoft.com/office/drawing/2014/main" id="{E38A9120-4247-E843-B3BE-CB31F28E0F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314" y="553319"/>
            <a:ext cx="911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 11" descr="oncology-schriftzug.png">
            <a:extLst>
              <a:ext uri="{FF2B5EF4-FFF2-40B4-BE49-F238E27FC236}">
                <a16:creationId xmlns:a16="http://schemas.microsoft.com/office/drawing/2014/main" id="{1A6CF038-BDE4-4D4D-9298-3619AACED5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1" y="-15286"/>
            <a:ext cx="1079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03AF2B11-CBA4-2C4F-9B3D-4896783129F9}"/>
              </a:ext>
            </a:extLst>
          </p:cNvPr>
          <p:cNvSpPr txBox="1"/>
          <p:nvPr userDrawn="1"/>
        </p:nvSpPr>
        <p:spPr>
          <a:xfrm>
            <a:off x="1485901" y="4927600"/>
            <a:ext cx="7658100" cy="300082"/>
          </a:xfrm>
          <a:prstGeom prst="rect">
            <a:avLst/>
          </a:prstGeom>
          <a:noFill/>
        </p:spPr>
        <p:txBody>
          <a:bodyPr wrap="square" rtlCol="0">
            <a:spAutoFit/>
          </a:bodyPr>
          <a:lstStyle/>
          <a:p>
            <a:pPr marL="0" marR="0" indent="0" algn="ctr" defTabSz="342900" rtl="0" eaLnBrk="1" fontAlgn="base" latinLnBrk="0" hangingPunct="1">
              <a:lnSpc>
                <a:spcPct val="100000"/>
              </a:lnSpc>
              <a:spcBef>
                <a:spcPct val="0"/>
              </a:spcBef>
              <a:spcAft>
                <a:spcPct val="0"/>
              </a:spcAft>
              <a:buClrTx/>
              <a:buSzTx/>
              <a:buFontTx/>
              <a:buNone/>
              <a:tabLst/>
              <a:defRPr/>
            </a:pPr>
            <a:r>
              <a:rPr lang="de-DE" sz="675">
                <a:solidFill>
                  <a:srgbClr val="666565"/>
                </a:solidFill>
              </a:rPr>
              <a:t>Die Inhalte dieser Präsentation sind durch die ADKA und Lilly intern freigegeben und dürfen nicht verändert werden.</a:t>
            </a:r>
          </a:p>
          <a:p>
            <a:pPr algn="l"/>
            <a:endParaRPr lang="de-DE" sz="675">
              <a:solidFill>
                <a:srgbClr val="666565"/>
              </a:solidFill>
            </a:endParaRPr>
          </a:p>
        </p:txBody>
      </p:sp>
      <p:sp>
        <p:nvSpPr>
          <p:cNvPr id="12" name="Vertikaler Textplatzhalter 5">
            <a:extLst>
              <a:ext uri="{FF2B5EF4-FFF2-40B4-BE49-F238E27FC236}">
                <a16:creationId xmlns:a16="http://schemas.microsoft.com/office/drawing/2014/main" id="{FC27D30A-0F2A-DE41-AF3D-FB06D6CAF68E}"/>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11" name="Foliennummernplatzhalter 3">
            <a:extLst>
              <a:ext uri="{FF2B5EF4-FFF2-40B4-BE49-F238E27FC236}">
                <a16:creationId xmlns:a16="http://schemas.microsoft.com/office/drawing/2014/main" id="{2C4EF4BD-D371-A843-8183-C142A7E6B772}"/>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160147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5" name="Inhaltsplatzhalter 2"/>
          <p:cNvSpPr>
            <a:spLocks noGrp="1"/>
          </p:cNvSpPr>
          <p:nvPr>
            <p:ph idx="1"/>
          </p:nvPr>
        </p:nvSpPr>
        <p:spPr>
          <a:xfrm>
            <a:off x="1790702" y="1438275"/>
            <a:ext cx="7038975" cy="3262313"/>
          </a:xfrm>
          <a:prstGeom prst="rect">
            <a:avLst/>
          </a:prstGeom>
        </p:spPr>
        <p:txBody>
          <a:bodyPr/>
          <a:lstStyle>
            <a:lvl1pPr marL="200025" indent="-200025">
              <a:lnSpc>
                <a:spcPts val="1800"/>
              </a:lnSpc>
              <a:spcBef>
                <a:spcPts val="900"/>
              </a:spcBef>
              <a:buClr>
                <a:schemeClr val="accent2"/>
              </a:buClr>
              <a:defRPr sz="1650">
                <a:solidFill>
                  <a:srgbClr val="666565"/>
                </a:solidFill>
              </a:defRPr>
            </a:lvl1pPr>
            <a:lvl2pPr marL="333375" indent="-133350">
              <a:lnSpc>
                <a:spcPts val="1800"/>
              </a:lnSpc>
              <a:buClr>
                <a:schemeClr val="accent2"/>
              </a:buClr>
              <a:buFont typeface="Symbol" charset="2"/>
              <a:buChar char="-"/>
              <a:defRPr sz="1500">
                <a:solidFill>
                  <a:srgbClr val="666565"/>
                </a:solidFill>
              </a:defRPr>
            </a:lvl2pPr>
            <a:lvl3pPr marL="472679" indent="-139304">
              <a:lnSpc>
                <a:spcPts val="1800"/>
              </a:lnSpc>
              <a:buClr>
                <a:schemeClr val="accent2"/>
              </a:buClr>
              <a:defRPr sz="1500">
                <a:solidFill>
                  <a:srgbClr val="666565"/>
                </a:solidFill>
              </a:defRPr>
            </a:lvl3pPr>
            <a:lvl4pPr marL="606029" indent="-133350">
              <a:lnSpc>
                <a:spcPts val="1800"/>
              </a:lnSpc>
              <a:defRPr sz="1500">
                <a:solidFill>
                  <a:srgbClr val="666565"/>
                </a:solidFill>
              </a:defRPr>
            </a:lvl4pPr>
            <a:lvl5pPr marL="739379" indent="-133350">
              <a:lnSpc>
                <a:spcPts val="1800"/>
              </a:lnSpc>
              <a:defRPr sz="1500">
                <a:solidFill>
                  <a:srgbClr val="666565"/>
                </a:solidFill>
              </a:defRPr>
            </a:lvl5pPr>
          </a:lstStyle>
          <a:p>
            <a:pPr lvl="0"/>
            <a:r>
              <a:rPr lang="de-DE"/>
              <a:t>Mastertextformat bearbeiten</a:t>
            </a:r>
          </a:p>
          <a:p>
            <a:pPr lvl="1"/>
            <a:r>
              <a:rPr lang="de-DE"/>
              <a:t> Zweite Ebene</a:t>
            </a:r>
          </a:p>
          <a:p>
            <a:pPr lvl="2"/>
            <a:r>
              <a:rPr lang="de-DE"/>
              <a:t>Dritte Ebene</a:t>
            </a:r>
          </a:p>
          <a:p>
            <a:pPr lvl="3"/>
            <a:r>
              <a:rPr lang="de-DE"/>
              <a:t>Vierte Ebene</a:t>
            </a:r>
          </a:p>
          <a:p>
            <a:pPr lvl="4"/>
            <a:r>
              <a:rPr lang="de-DE"/>
              <a:t>Fünfte Ebene</a:t>
            </a:r>
          </a:p>
        </p:txBody>
      </p:sp>
      <p:sp>
        <p:nvSpPr>
          <p:cNvPr id="6" name="Titel 1"/>
          <p:cNvSpPr>
            <a:spLocks noGrp="1"/>
          </p:cNvSpPr>
          <p:nvPr>
            <p:ph type="ctrTitle"/>
          </p:nvPr>
        </p:nvSpPr>
        <p:spPr>
          <a:xfrm>
            <a:off x="1785342" y="550456"/>
            <a:ext cx="6700952" cy="492872"/>
          </a:xfrm>
          <a:prstGeom prst="rect">
            <a:avLst/>
          </a:prstGeom>
        </p:spPr>
        <p:txBody>
          <a:bodyPr lIns="0" tIns="0" rIns="0" bIns="0"/>
          <a:lstStyle>
            <a:lvl1pPr algn="l">
              <a:defRPr sz="2025">
                <a:solidFill>
                  <a:srgbClr val="BE0023"/>
                </a:solidFill>
                <a:latin typeface="Arial" pitchFamily="34" charset="0"/>
                <a:cs typeface="Arial" pitchFamily="34" charset="0"/>
              </a:defRPr>
            </a:lvl1pPr>
          </a:lstStyle>
          <a:p>
            <a:r>
              <a:rPr lang="de-DE"/>
              <a:t>Mastertitelformat bearbeiten</a:t>
            </a:r>
          </a:p>
        </p:txBody>
      </p:sp>
      <p:sp>
        <p:nvSpPr>
          <p:cNvPr id="7" name="Vertikaler Textplatzhalter 5">
            <a:extLst>
              <a:ext uri="{FF2B5EF4-FFF2-40B4-BE49-F238E27FC236}">
                <a16:creationId xmlns:a16="http://schemas.microsoft.com/office/drawing/2014/main" id="{61C7DB29-D3A2-BC4F-8BF4-E2087D93DD21}"/>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8" name="Foliennummernplatzhalter 3">
            <a:extLst>
              <a:ext uri="{FF2B5EF4-FFF2-40B4-BE49-F238E27FC236}">
                <a16:creationId xmlns:a16="http://schemas.microsoft.com/office/drawing/2014/main" id="{A783B397-E77A-7144-9F99-B9508E81A57B}"/>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265891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Vertikaler Textplatzhalter 5">
            <a:extLst>
              <a:ext uri="{FF2B5EF4-FFF2-40B4-BE49-F238E27FC236}">
                <a16:creationId xmlns:a16="http://schemas.microsoft.com/office/drawing/2014/main" id="{9D395EA0-34EF-F740-AC6A-F70444D99CC9}"/>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3" name="Foliennummernplatzhalter 3">
            <a:extLst>
              <a:ext uri="{FF2B5EF4-FFF2-40B4-BE49-F238E27FC236}">
                <a16:creationId xmlns:a16="http://schemas.microsoft.com/office/drawing/2014/main" id="{EC50DFFB-D5D7-AD44-83D3-7E83208CA224}"/>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2697470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785342" y="2160000"/>
            <a:ext cx="6700952" cy="1535700"/>
          </a:xfrm>
          <a:prstGeom prst="rect">
            <a:avLst/>
          </a:prstGeom>
        </p:spPr>
        <p:txBody>
          <a:bodyPr lIns="0" tIns="0" rIns="0" bIns="0"/>
          <a:lstStyle>
            <a:lvl1pPr algn="l">
              <a:defRPr sz="2700" b="1">
                <a:solidFill>
                  <a:schemeClr val="accent2"/>
                </a:solidFill>
                <a:latin typeface="Arial" pitchFamily="34" charset="0"/>
                <a:cs typeface="Arial" pitchFamily="34" charset="0"/>
              </a:defRPr>
            </a:lvl1pPr>
          </a:lstStyle>
          <a:p>
            <a:r>
              <a:rPr lang="de-DE"/>
              <a:t>Titelmasterformat durch Klicken bearbeiten</a:t>
            </a:r>
          </a:p>
        </p:txBody>
      </p:sp>
      <p:sp>
        <p:nvSpPr>
          <p:cNvPr id="5" name="Vertikaler Textplatzhalter 5">
            <a:extLst>
              <a:ext uri="{FF2B5EF4-FFF2-40B4-BE49-F238E27FC236}">
                <a16:creationId xmlns:a16="http://schemas.microsoft.com/office/drawing/2014/main" id="{FA1EDBCB-EA4C-864A-B07F-C64DCB6C7DD0}"/>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4" name="Foliennummernplatzhalter 3">
            <a:extLst>
              <a:ext uri="{FF2B5EF4-FFF2-40B4-BE49-F238E27FC236}">
                <a16:creationId xmlns:a16="http://schemas.microsoft.com/office/drawing/2014/main" id="{EAC772BA-88B5-BD44-B3C0-E9602DB67B2F}"/>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647877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lstStyle/>
          <a:p>
            <a:r>
              <a:rPr lang="de-DE"/>
              <a:t>Mastertitelformat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p>
        </p:txBody>
      </p:sp>
      <p:sp>
        <p:nvSpPr>
          <p:cNvPr id="5" name="Vertikaler Textplatzhalter 5">
            <a:extLst>
              <a:ext uri="{FF2B5EF4-FFF2-40B4-BE49-F238E27FC236}">
                <a16:creationId xmlns:a16="http://schemas.microsoft.com/office/drawing/2014/main" id="{30A8C0CC-8268-9D42-8AD4-FCBC87BF261F}"/>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6" name="Foliennummernplatzhalter 3">
            <a:extLst>
              <a:ext uri="{FF2B5EF4-FFF2-40B4-BE49-F238E27FC236}">
                <a16:creationId xmlns:a16="http://schemas.microsoft.com/office/drawing/2014/main" id="{28B7181D-A777-AB49-B3B9-2B27C101C2B0}"/>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3119919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Vertikaler Textplatzhalter 5">
            <a:extLst>
              <a:ext uri="{FF2B5EF4-FFF2-40B4-BE49-F238E27FC236}">
                <a16:creationId xmlns:a16="http://schemas.microsoft.com/office/drawing/2014/main" id="{DD66D1DB-BA7B-944C-B9A7-3FAD6FAA8724}"/>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5" name="Foliennummernplatzhalter 3">
            <a:extLst>
              <a:ext uri="{FF2B5EF4-FFF2-40B4-BE49-F238E27FC236}">
                <a16:creationId xmlns:a16="http://schemas.microsoft.com/office/drawing/2014/main" id="{FB4F55CD-C836-884C-9D9F-E4E7241F2F15}"/>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2984195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Vertikaler Textplatzhalter 5">
            <a:extLst>
              <a:ext uri="{FF2B5EF4-FFF2-40B4-BE49-F238E27FC236}">
                <a16:creationId xmlns:a16="http://schemas.microsoft.com/office/drawing/2014/main" id="{D23F377C-3CA5-914E-BC76-573389047670}"/>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3" name="Foliennummernplatzhalter 3">
            <a:extLst>
              <a:ext uri="{FF2B5EF4-FFF2-40B4-BE49-F238E27FC236}">
                <a16:creationId xmlns:a16="http://schemas.microsoft.com/office/drawing/2014/main" id="{068194A9-0C40-6346-BCAB-9691D68817FB}"/>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325076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287E3-5367-468E-A891-2AAEE0A24282}"/>
              </a:ext>
            </a:extLst>
          </p:cNvPr>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D88AF04A-3EBE-4BD4-9A5A-BCDD1BB118B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83DAB174-7D43-4FCF-8DF8-045D41F34E96}"/>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5" name="Fußzeilenplatzhalter 4">
            <a:extLst>
              <a:ext uri="{FF2B5EF4-FFF2-40B4-BE49-F238E27FC236}">
                <a16:creationId xmlns:a16="http://schemas.microsoft.com/office/drawing/2014/main" id="{61D8BDFA-E4FF-4B47-8B4C-39C52DA07C8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2E6B25-C44E-4565-BD56-50EA77CBD6A8}"/>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918501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D0DBF-F67B-41F5-A890-85AF8A5C8CF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24A2E13-E725-434A-8653-5DE4D444A13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C961399-A230-475F-AD6C-D9F3F728A7C5}"/>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5" name="Fußzeilenplatzhalter 4">
            <a:extLst>
              <a:ext uri="{FF2B5EF4-FFF2-40B4-BE49-F238E27FC236}">
                <a16:creationId xmlns:a16="http://schemas.microsoft.com/office/drawing/2014/main" id="{F52CE62C-DB88-41F2-B92A-AC126BF6F5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E7498C-1AEF-4575-BFAB-D9CE4CB6D109}"/>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3701215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F437E-751A-4196-952A-C7258EF7E5A9}"/>
              </a:ext>
            </a:extLst>
          </p:cNvPr>
          <p:cNvSpPr>
            <a:spLocks noGrp="1"/>
          </p:cNvSpPr>
          <p:nvPr>
            <p:ph type="title"/>
          </p:nvPr>
        </p:nvSpPr>
        <p:spPr>
          <a:xfrm>
            <a:off x="623888" y="1282304"/>
            <a:ext cx="7886700" cy="2139553"/>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DBC3D9D6-C0C8-4562-AEC0-4BA9DA1F60A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17F6C1F-80F9-409C-8973-93428F3E30F4}"/>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5" name="Fußzeilenplatzhalter 4">
            <a:extLst>
              <a:ext uri="{FF2B5EF4-FFF2-40B4-BE49-F238E27FC236}">
                <a16:creationId xmlns:a16="http://schemas.microsoft.com/office/drawing/2014/main" id="{182F1995-EC80-40D2-98A2-E1AF208A4FF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BD75DD3-C6A1-4615-AEF6-B3B0116A1022}"/>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90929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Inhaltsplatzhalter 2"/>
          <p:cNvSpPr>
            <a:spLocks noGrp="1"/>
          </p:cNvSpPr>
          <p:nvPr>
            <p:ph idx="1"/>
          </p:nvPr>
        </p:nvSpPr>
        <p:spPr>
          <a:xfrm>
            <a:off x="1790702" y="1087041"/>
            <a:ext cx="7038975" cy="3613547"/>
          </a:xfrm>
          <a:prstGeom prst="rect">
            <a:avLst/>
          </a:prstGeom>
        </p:spPr>
        <p:txBody>
          <a:bodyPr/>
          <a:lstStyle>
            <a:lvl1pPr marL="200025" indent="-200025">
              <a:lnSpc>
                <a:spcPts val="1800"/>
              </a:lnSpc>
              <a:spcBef>
                <a:spcPts val="900"/>
              </a:spcBef>
              <a:buClr>
                <a:schemeClr val="accent2"/>
              </a:buClr>
              <a:defRPr sz="1650">
                <a:solidFill>
                  <a:srgbClr val="666565"/>
                </a:solidFill>
              </a:defRPr>
            </a:lvl1pPr>
            <a:lvl2pPr marL="333375" indent="-133350">
              <a:lnSpc>
                <a:spcPts val="1800"/>
              </a:lnSpc>
              <a:buClr>
                <a:schemeClr val="accent2"/>
              </a:buClr>
              <a:buFont typeface="Symbol" charset="2"/>
              <a:buChar char="-"/>
              <a:defRPr sz="1500">
                <a:solidFill>
                  <a:srgbClr val="666565"/>
                </a:solidFill>
              </a:defRPr>
            </a:lvl2pPr>
            <a:lvl3pPr marL="472679" indent="-139304">
              <a:lnSpc>
                <a:spcPts val="1800"/>
              </a:lnSpc>
              <a:buClr>
                <a:schemeClr val="accent2"/>
              </a:buClr>
              <a:defRPr sz="1500">
                <a:solidFill>
                  <a:srgbClr val="666565"/>
                </a:solidFill>
              </a:defRPr>
            </a:lvl3pPr>
            <a:lvl4pPr marL="606029" indent="-133350">
              <a:lnSpc>
                <a:spcPts val="1800"/>
              </a:lnSpc>
              <a:defRPr sz="1500">
                <a:solidFill>
                  <a:srgbClr val="666565"/>
                </a:solidFill>
              </a:defRPr>
            </a:lvl4pPr>
            <a:lvl5pPr marL="739379" indent="-133350">
              <a:lnSpc>
                <a:spcPts val="1800"/>
              </a:lnSpc>
              <a:defRPr sz="1500">
                <a:solidFill>
                  <a:srgbClr val="666565"/>
                </a:solidFill>
              </a:defRPr>
            </a:lvl5pPr>
          </a:lstStyle>
          <a:p>
            <a:pPr lvl="0"/>
            <a:r>
              <a:rPr lang="de-DE"/>
              <a:t>Mastertextformat bearbeiten</a:t>
            </a:r>
          </a:p>
          <a:p>
            <a:pPr lvl="1"/>
            <a:r>
              <a:rPr lang="de-DE"/>
              <a:t> Zweite Ebene</a:t>
            </a:r>
          </a:p>
          <a:p>
            <a:pPr lvl="2"/>
            <a:r>
              <a:rPr lang="de-DE"/>
              <a:t>Dritte Ebene</a:t>
            </a:r>
          </a:p>
          <a:p>
            <a:pPr lvl="3"/>
            <a:r>
              <a:rPr lang="de-DE"/>
              <a:t>Vierte Ebene</a:t>
            </a:r>
          </a:p>
          <a:p>
            <a:pPr lvl="4"/>
            <a:r>
              <a:rPr lang="de-DE"/>
              <a:t>Fünfte Ebene</a:t>
            </a:r>
          </a:p>
        </p:txBody>
      </p:sp>
      <p:sp>
        <p:nvSpPr>
          <p:cNvPr id="7" name="Titel 1"/>
          <p:cNvSpPr>
            <a:spLocks noGrp="1"/>
          </p:cNvSpPr>
          <p:nvPr>
            <p:ph type="ctrTitle"/>
          </p:nvPr>
        </p:nvSpPr>
        <p:spPr>
          <a:xfrm>
            <a:off x="1785342" y="550456"/>
            <a:ext cx="6700952" cy="492872"/>
          </a:xfrm>
          <a:prstGeom prst="rect">
            <a:avLst/>
          </a:prstGeom>
        </p:spPr>
        <p:txBody>
          <a:bodyPr lIns="0" tIns="0" rIns="0" bIns="0"/>
          <a:lstStyle>
            <a:lvl1pPr algn="l">
              <a:defRPr sz="2025">
                <a:solidFill>
                  <a:srgbClr val="BE0023"/>
                </a:solidFill>
                <a:latin typeface="Arial" pitchFamily="34" charset="0"/>
                <a:cs typeface="Arial" pitchFamily="34" charset="0"/>
              </a:defRPr>
            </a:lvl1pPr>
          </a:lstStyle>
          <a:p>
            <a:r>
              <a:rPr lang="de-DE"/>
              <a:t>Titelmasterformat durch Klicken bearbeiten</a:t>
            </a:r>
          </a:p>
        </p:txBody>
      </p:sp>
      <p:sp>
        <p:nvSpPr>
          <p:cNvPr id="6" name="Vertikaler Textplatzhalter 5">
            <a:extLst>
              <a:ext uri="{FF2B5EF4-FFF2-40B4-BE49-F238E27FC236}">
                <a16:creationId xmlns:a16="http://schemas.microsoft.com/office/drawing/2014/main" id="{38611967-A3B5-1B49-ACD6-862EBBB2EDB1}"/>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8" name="Foliennummernplatzhalter 3">
            <a:extLst>
              <a:ext uri="{FF2B5EF4-FFF2-40B4-BE49-F238E27FC236}">
                <a16:creationId xmlns:a16="http://schemas.microsoft.com/office/drawing/2014/main" id="{3E99F463-7290-154E-95CB-1CD5AC1C00F4}"/>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934562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4F607-4336-421F-BD8F-F1951E9AD9D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C786F06-C248-4538-83B8-A9566B0C7E03}"/>
              </a:ext>
            </a:extLst>
          </p:cNvPr>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6BD9668-173C-44DA-B3A5-CF61B0005177}"/>
              </a:ext>
            </a:extLst>
          </p:cNvPr>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96517AF-877A-4BD3-B1DD-75CAEAD5E233}"/>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6" name="Fußzeilenplatzhalter 5">
            <a:extLst>
              <a:ext uri="{FF2B5EF4-FFF2-40B4-BE49-F238E27FC236}">
                <a16:creationId xmlns:a16="http://schemas.microsoft.com/office/drawing/2014/main" id="{69CE5CD2-5277-47DF-9883-8F8523F52F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1CA8380-70E1-4328-B5FD-A63D10A5C920}"/>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200869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2AC3B-2C9A-40D4-9F4A-821F9CD913BF}"/>
              </a:ext>
            </a:extLst>
          </p:cNvPr>
          <p:cNvSpPr>
            <a:spLocks noGrp="1"/>
          </p:cNvSpPr>
          <p:nvPr>
            <p:ph type="title"/>
          </p:nvPr>
        </p:nvSpPr>
        <p:spPr>
          <a:xfrm>
            <a:off x="629841" y="273844"/>
            <a:ext cx="7886700" cy="994172"/>
          </a:xfrm>
        </p:spPr>
        <p:txBody>
          <a:bodyPr/>
          <a:lstStyle/>
          <a:p>
            <a:r>
              <a:rPr lang="de-DE"/>
              <a:t>Mastertitelformat bearbeiten</a:t>
            </a:r>
          </a:p>
        </p:txBody>
      </p:sp>
      <p:sp>
        <p:nvSpPr>
          <p:cNvPr id="3" name="Textplatzhalter 2">
            <a:extLst>
              <a:ext uri="{FF2B5EF4-FFF2-40B4-BE49-F238E27FC236}">
                <a16:creationId xmlns:a16="http://schemas.microsoft.com/office/drawing/2014/main" id="{A551940A-F208-4872-B108-EA6DCC94BC7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6685EC0F-A7EF-42E2-8A41-09511815FCBA}"/>
              </a:ext>
            </a:extLst>
          </p:cNvPr>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7D2092D-8BB0-4EF8-89B9-9AAEFF7E938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08DED6E3-5C3C-4A1F-9938-BB059CE2EC4B}"/>
              </a:ext>
            </a:extLst>
          </p:cNvPr>
          <p:cNvSpPr>
            <a:spLocks noGrp="1"/>
          </p:cNvSpPr>
          <p:nvPr>
            <p:ph sz="quarter" idx="4"/>
          </p:nvPr>
        </p:nvSpPr>
        <p:spPr>
          <a:xfrm>
            <a:off x="4629150"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656490C-A59C-4270-B447-0D41E5736191}"/>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8" name="Fußzeilenplatzhalter 7">
            <a:extLst>
              <a:ext uri="{FF2B5EF4-FFF2-40B4-BE49-F238E27FC236}">
                <a16:creationId xmlns:a16="http://schemas.microsoft.com/office/drawing/2014/main" id="{9B058344-C127-4B59-930C-ECD032AD0AE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2B6A7E2-39A8-4E6E-9114-FA7E92493C0F}"/>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4234196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F4A57-1EBF-4ED1-86E7-F4C51D49435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E896C93-CC65-4E88-A3A3-40BB7807C3E1}"/>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4" name="Fußzeilenplatzhalter 3">
            <a:extLst>
              <a:ext uri="{FF2B5EF4-FFF2-40B4-BE49-F238E27FC236}">
                <a16:creationId xmlns:a16="http://schemas.microsoft.com/office/drawing/2014/main" id="{CD47F9C8-4CEE-486B-89D2-F7FF9DA9253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F023540-C982-46C3-A263-6D45BB1301F1}"/>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1476473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B44FBA5-2D83-4886-8944-B250FC489EFA}"/>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3" name="Fußzeilenplatzhalter 2">
            <a:extLst>
              <a:ext uri="{FF2B5EF4-FFF2-40B4-BE49-F238E27FC236}">
                <a16:creationId xmlns:a16="http://schemas.microsoft.com/office/drawing/2014/main" id="{58964608-3B0C-45CE-BB1D-B5C0BBE93AB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9DBB568-B80B-4854-AE83-137A69F54EB5}"/>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163068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2F164-B23E-49C0-BAA1-F3351080CB76}"/>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DB15E6E2-A505-41AC-8C24-4216F6A410F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56F1123-CBEF-437D-9278-EF031D81B89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8A468546-A7E4-47A2-AF48-A39CC79AE5B3}"/>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6" name="Fußzeilenplatzhalter 5">
            <a:extLst>
              <a:ext uri="{FF2B5EF4-FFF2-40B4-BE49-F238E27FC236}">
                <a16:creationId xmlns:a16="http://schemas.microsoft.com/office/drawing/2014/main" id="{DAAF8AD7-A0FE-47EE-8C1E-C8BCD149C2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7D1B208-651D-40FD-A274-B625FB01920D}"/>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3192774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AE126-765F-4DA9-B403-97680EB2543D}"/>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8419D9AA-73B5-4175-93D6-4B0A1ABF5F2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CC5A75B6-F68C-4EA0-8C11-3C0BF3FC854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9CE062EF-1FDC-404D-BD5C-207E779D77E9}"/>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6" name="Fußzeilenplatzhalter 5">
            <a:extLst>
              <a:ext uri="{FF2B5EF4-FFF2-40B4-BE49-F238E27FC236}">
                <a16:creationId xmlns:a16="http://schemas.microsoft.com/office/drawing/2014/main" id="{6CEFAD40-F784-4F3E-B943-B87E9075020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6BABB3E-117B-49F0-BBB3-4116324CED28}"/>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3774193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8AEB8-990F-410C-8BA9-C75186B0422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B5F7C6F-969A-450C-9C69-70469E5EEFC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89F621-E337-43EB-8630-796714A0E28F}"/>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5" name="Fußzeilenplatzhalter 4">
            <a:extLst>
              <a:ext uri="{FF2B5EF4-FFF2-40B4-BE49-F238E27FC236}">
                <a16:creationId xmlns:a16="http://schemas.microsoft.com/office/drawing/2014/main" id="{263E7E08-56EB-43C2-94B3-3A80331798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9893A74-BCB4-4DE0-B422-F851FAC28A3F}"/>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1077212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59AF3CC-4F81-4792-A524-44244B4E591D}"/>
              </a:ext>
            </a:extLst>
          </p:cNvPr>
          <p:cNvSpPr>
            <a:spLocks noGrp="1"/>
          </p:cNvSpPr>
          <p:nvPr>
            <p:ph type="title" orient="vert"/>
          </p:nvPr>
        </p:nvSpPr>
        <p:spPr>
          <a:xfrm>
            <a:off x="6543675" y="273844"/>
            <a:ext cx="1971675" cy="4358879"/>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408B10B-F6AC-42A4-B8D2-EB06377A6D05}"/>
              </a:ext>
            </a:extLst>
          </p:cNvPr>
          <p:cNvSpPr>
            <a:spLocks noGrp="1"/>
          </p:cNvSpPr>
          <p:nvPr>
            <p:ph type="body" orient="vert" idx="1"/>
          </p:nvPr>
        </p:nvSpPr>
        <p:spPr>
          <a:xfrm>
            <a:off x="628650" y="273844"/>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F0EAFCF-BFF2-4F03-9177-C7729480BF0F}"/>
              </a:ext>
            </a:extLst>
          </p:cNvPr>
          <p:cNvSpPr>
            <a:spLocks noGrp="1"/>
          </p:cNvSpPr>
          <p:nvPr>
            <p:ph type="dt" sz="half" idx="10"/>
          </p:nvPr>
        </p:nvSpPr>
        <p:spPr/>
        <p:txBody>
          <a:bodyPr/>
          <a:lstStyle/>
          <a:p>
            <a:fld id="{F00D965F-EA62-4F2E-B3F4-499976CE55D1}" type="datetimeFigureOut">
              <a:rPr lang="de-DE" smtClean="0"/>
              <a:t>08.01.2025</a:t>
            </a:fld>
            <a:endParaRPr lang="de-DE"/>
          </a:p>
        </p:txBody>
      </p:sp>
      <p:sp>
        <p:nvSpPr>
          <p:cNvPr id="5" name="Fußzeilenplatzhalter 4">
            <a:extLst>
              <a:ext uri="{FF2B5EF4-FFF2-40B4-BE49-F238E27FC236}">
                <a16:creationId xmlns:a16="http://schemas.microsoft.com/office/drawing/2014/main" id="{E4D90F9D-EF26-4E5D-B281-C726EB8FA2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55CDD94-D47A-4C38-A5A4-E1CB59302141}"/>
              </a:ext>
            </a:extLst>
          </p:cNvPr>
          <p:cNvSpPr>
            <a:spLocks noGrp="1"/>
          </p:cNvSpPr>
          <p:nvPr>
            <p:ph type="sldNum" sz="quarter" idx="12"/>
          </p:nvPr>
        </p:nvSpPr>
        <p:spPr/>
        <p:txBody>
          <a:bodyPr/>
          <a:lstStyle/>
          <a:p>
            <a:fld id="{92A7202C-D53A-4D38-BDE8-DC97C5391D2D}" type="slidenum">
              <a:rPr lang="de-DE" smtClean="0"/>
              <a:t>‹Nr.›</a:t>
            </a:fld>
            <a:endParaRPr lang="de-DE"/>
          </a:p>
        </p:txBody>
      </p:sp>
    </p:spTree>
    <p:extLst>
      <p:ext uri="{BB962C8B-B14F-4D97-AF65-F5344CB8AC3E}">
        <p14:creationId xmlns:p14="http://schemas.microsoft.com/office/powerpoint/2010/main" val="352314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Inhaltsplatzhalter 2"/>
          <p:cNvSpPr>
            <a:spLocks noGrp="1"/>
          </p:cNvSpPr>
          <p:nvPr>
            <p:ph idx="1"/>
          </p:nvPr>
        </p:nvSpPr>
        <p:spPr>
          <a:xfrm>
            <a:off x="1790702" y="1438275"/>
            <a:ext cx="7038975" cy="3262313"/>
          </a:xfrm>
          <a:prstGeom prst="rect">
            <a:avLst/>
          </a:prstGeom>
        </p:spPr>
        <p:txBody>
          <a:bodyPr/>
          <a:lstStyle>
            <a:lvl1pPr marL="200025" indent="-200025">
              <a:lnSpc>
                <a:spcPts val="1800"/>
              </a:lnSpc>
              <a:spcBef>
                <a:spcPts val="900"/>
              </a:spcBef>
              <a:buClr>
                <a:schemeClr val="accent2"/>
              </a:buClr>
              <a:defRPr sz="1650">
                <a:solidFill>
                  <a:srgbClr val="666565"/>
                </a:solidFill>
              </a:defRPr>
            </a:lvl1pPr>
            <a:lvl2pPr marL="333375" indent="-133350">
              <a:lnSpc>
                <a:spcPts val="1800"/>
              </a:lnSpc>
              <a:buClr>
                <a:schemeClr val="accent2"/>
              </a:buClr>
              <a:buFont typeface="Symbol" charset="2"/>
              <a:buChar char="-"/>
              <a:defRPr sz="1500">
                <a:solidFill>
                  <a:srgbClr val="666565"/>
                </a:solidFill>
              </a:defRPr>
            </a:lvl2pPr>
            <a:lvl3pPr marL="472679" indent="-139304">
              <a:lnSpc>
                <a:spcPts val="1800"/>
              </a:lnSpc>
              <a:buClr>
                <a:schemeClr val="accent2"/>
              </a:buClr>
              <a:defRPr sz="1500">
                <a:solidFill>
                  <a:srgbClr val="666565"/>
                </a:solidFill>
              </a:defRPr>
            </a:lvl3pPr>
            <a:lvl4pPr marL="606029" indent="-133350">
              <a:lnSpc>
                <a:spcPts val="1800"/>
              </a:lnSpc>
              <a:defRPr sz="1500">
                <a:solidFill>
                  <a:srgbClr val="666565"/>
                </a:solidFill>
              </a:defRPr>
            </a:lvl4pPr>
            <a:lvl5pPr marL="739379" indent="-133350">
              <a:lnSpc>
                <a:spcPts val="1800"/>
              </a:lnSpc>
              <a:defRPr sz="1500">
                <a:solidFill>
                  <a:srgbClr val="666565"/>
                </a:solidFill>
              </a:defRPr>
            </a:lvl5pPr>
          </a:lstStyle>
          <a:p>
            <a:pPr lvl="0"/>
            <a:r>
              <a:rPr lang="de-DE"/>
              <a:t>Mastertextformat bearbeiten</a:t>
            </a:r>
          </a:p>
          <a:p>
            <a:pPr lvl="1"/>
            <a:r>
              <a:rPr lang="de-DE"/>
              <a:t> Zweite Ebene</a:t>
            </a:r>
          </a:p>
          <a:p>
            <a:pPr lvl="2"/>
            <a:r>
              <a:rPr lang="de-DE"/>
              <a:t>Dritte Ebene</a:t>
            </a:r>
          </a:p>
          <a:p>
            <a:pPr lvl="3"/>
            <a:r>
              <a:rPr lang="de-DE"/>
              <a:t>Vierte Ebene</a:t>
            </a:r>
          </a:p>
          <a:p>
            <a:pPr lvl="4"/>
            <a:r>
              <a:rPr lang="de-DE"/>
              <a:t>Fünfte Ebene</a:t>
            </a:r>
          </a:p>
        </p:txBody>
      </p:sp>
      <p:sp>
        <p:nvSpPr>
          <p:cNvPr id="4" name="Titel 1"/>
          <p:cNvSpPr>
            <a:spLocks noGrp="1"/>
          </p:cNvSpPr>
          <p:nvPr>
            <p:ph type="ctrTitle"/>
          </p:nvPr>
        </p:nvSpPr>
        <p:spPr>
          <a:xfrm>
            <a:off x="1785342" y="550456"/>
            <a:ext cx="6700952" cy="492872"/>
          </a:xfrm>
          <a:prstGeom prst="rect">
            <a:avLst/>
          </a:prstGeom>
        </p:spPr>
        <p:txBody>
          <a:bodyPr lIns="0" tIns="0" rIns="0" bIns="0"/>
          <a:lstStyle>
            <a:lvl1pPr algn="l">
              <a:defRPr sz="2025">
                <a:solidFill>
                  <a:srgbClr val="BE0023"/>
                </a:solidFill>
                <a:latin typeface="Arial" pitchFamily="34" charset="0"/>
                <a:cs typeface="Arial" pitchFamily="34" charset="0"/>
              </a:defRPr>
            </a:lvl1pPr>
          </a:lstStyle>
          <a:p>
            <a:r>
              <a:rPr lang="de-DE"/>
              <a:t>Mastertitelformat bearbeiten</a:t>
            </a:r>
          </a:p>
        </p:txBody>
      </p:sp>
      <p:sp>
        <p:nvSpPr>
          <p:cNvPr id="6" name="Vertikaler Textplatzhalter 5">
            <a:extLst>
              <a:ext uri="{FF2B5EF4-FFF2-40B4-BE49-F238E27FC236}">
                <a16:creationId xmlns:a16="http://schemas.microsoft.com/office/drawing/2014/main" id="{D1E8A828-B6D7-4449-B02D-301DF051012F}"/>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5" name="Foliennummernplatzhalter 3">
            <a:extLst>
              <a:ext uri="{FF2B5EF4-FFF2-40B4-BE49-F238E27FC236}">
                <a16:creationId xmlns:a16="http://schemas.microsoft.com/office/drawing/2014/main" id="{7599E8AF-2A40-0C40-B5BE-E0B070893456}"/>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66125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Vertikaler Textplatzhalter 5">
            <a:extLst>
              <a:ext uri="{FF2B5EF4-FFF2-40B4-BE49-F238E27FC236}">
                <a16:creationId xmlns:a16="http://schemas.microsoft.com/office/drawing/2014/main" id="{2B061FA8-4E50-1443-B433-83AA5254AC42}"/>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3" name="Foliennummernplatzhalter 3">
            <a:extLst>
              <a:ext uri="{FF2B5EF4-FFF2-40B4-BE49-F238E27FC236}">
                <a16:creationId xmlns:a16="http://schemas.microsoft.com/office/drawing/2014/main" id="{3327C1B7-0C81-3242-AE1B-41077113B14B}"/>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281353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4" name="Titel 1"/>
          <p:cNvSpPr>
            <a:spLocks noGrp="1"/>
          </p:cNvSpPr>
          <p:nvPr>
            <p:ph type="ctrTitle"/>
          </p:nvPr>
        </p:nvSpPr>
        <p:spPr>
          <a:xfrm>
            <a:off x="1785342" y="2160000"/>
            <a:ext cx="6700952" cy="1535700"/>
          </a:xfrm>
          <a:prstGeom prst="rect">
            <a:avLst/>
          </a:prstGeom>
        </p:spPr>
        <p:txBody>
          <a:bodyPr lIns="0" tIns="0" rIns="0" bIns="0"/>
          <a:lstStyle>
            <a:lvl1pPr algn="l">
              <a:defRPr sz="2700" b="1">
                <a:solidFill>
                  <a:schemeClr val="accent2"/>
                </a:solidFill>
                <a:latin typeface="Arial" pitchFamily="34" charset="0"/>
                <a:cs typeface="Arial" pitchFamily="34" charset="0"/>
              </a:defRPr>
            </a:lvl1pPr>
          </a:lstStyle>
          <a:p>
            <a:r>
              <a:rPr lang="de-DE"/>
              <a:t>Titelmasterformat durch Klicken bearbeiten</a:t>
            </a:r>
          </a:p>
        </p:txBody>
      </p:sp>
      <p:sp>
        <p:nvSpPr>
          <p:cNvPr id="5" name="Vertikaler Textplatzhalter 5">
            <a:extLst>
              <a:ext uri="{FF2B5EF4-FFF2-40B4-BE49-F238E27FC236}">
                <a16:creationId xmlns:a16="http://schemas.microsoft.com/office/drawing/2014/main" id="{ACF47326-2A65-2A4E-9B44-96B4E2CAB066}"/>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6" name="Foliennummernplatzhalter 3">
            <a:extLst>
              <a:ext uri="{FF2B5EF4-FFF2-40B4-BE49-F238E27FC236}">
                <a16:creationId xmlns:a16="http://schemas.microsoft.com/office/drawing/2014/main" id="{5CF11DD0-9B79-214B-879B-9A8619C4A4C2}"/>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102381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785342" y="2160000"/>
            <a:ext cx="6700952" cy="1535700"/>
          </a:xfrm>
          <a:prstGeom prst="rect">
            <a:avLst/>
          </a:prstGeom>
        </p:spPr>
        <p:txBody>
          <a:bodyPr lIns="0" tIns="0" rIns="0" bIns="0"/>
          <a:lstStyle>
            <a:lvl1pPr algn="l">
              <a:defRPr sz="2700" b="1">
                <a:solidFill>
                  <a:schemeClr val="accent2"/>
                </a:solidFill>
                <a:latin typeface="Arial" pitchFamily="34" charset="0"/>
                <a:cs typeface="Arial" pitchFamily="34" charset="0"/>
              </a:defRPr>
            </a:lvl1pPr>
          </a:lstStyle>
          <a:p>
            <a:r>
              <a:rPr lang="de-DE"/>
              <a:t>Titelmasterformat durch Klicken bearbeiten</a:t>
            </a:r>
          </a:p>
        </p:txBody>
      </p:sp>
      <p:sp>
        <p:nvSpPr>
          <p:cNvPr id="6" name="Vertikaler Textplatzhalter 5">
            <a:extLst>
              <a:ext uri="{FF2B5EF4-FFF2-40B4-BE49-F238E27FC236}">
                <a16:creationId xmlns:a16="http://schemas.microsoft.com/office/drawing/2014/main" id="{59E67DD1-C477-3C42-A707-7C9742C47DBD}"/>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4" name="Foliennummernplatzhalter 3">
            <a:extLst>
              <a:ext uri="{FF2B5EF4-FFF2-40B4-BE49-F238E27FC236}">
                <a16:creationId xmlns:a16="http://schemas.microsoft.com/office/drawing/2014/main" id="{A6AFF2E5-C72E-1C4E-AF9F-ED3D7C7A00BC}"/>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99091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p>
        </p:txBody>
      </p:sp>
      <p:sp>
        <p:nvSpPr>
          <p:cNvPr id="5" name="Vertikaler Textplatzhalter 5">
            <a:extLst>
              <a:ext uri="{FF2B5EF4-FFF2-40B4-BE49-F238E27FC236}">
                <a16:creationId xmlns:a16="http://schemas.microsoft.com/office/drawing/2014/main" id="{9A493F3F-D7F5-034D-B1A0-F70ACF3BA911}"/>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4" name="Foliennummernplatzhalter 3">
            <a:extLst>
              <a:ext uri="{FF2B5EF4-FFF2-40B4-BE49-F238E27FC236}">
                <a16:creationId xmlns:a16="http://schemas.microsoft.com/office/drawing/2014/main" id="{5F5FDAE5-A5A7-344E-A5EA-30C89BB630C8}"/>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169593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4" name="Rechteck 3"/>
          <p:cNvSpPr/>
          <p:nvPr userDrawn="1"/>
        </p:nvSpPr>
        <p:spPr>
          <a:xfrm>
            <a:off x="1590" y="301228"/>
            <a:ext cx="1489075" cy="4842272"/>
          </a:xfrm>
          <a:prstGeom prst="rect">
            <a:avLst/>
          </a:prstGeom>
          <a:solidFill>
            <a:schemeClr val="accent4">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5" name="Rechteck 4"/>
          <p:cNvSpPr/>
          <p:nvPr userDrawn="1"/>
        </p:nvSpPr>
        <p:spPr>
          <a:xfrm>
            <a:off x="1590" y="2"/>
            <a:ext cx="1489075" cy="330994"/>
          </a:xfrm>
          <a:prstGeom prst="rect">
            <a:avLst/>
          </a:prstGeom>
          <a:solidFill>
            <a:schemeClr val="accent1">
              <a:shade val="51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7" name="Rechteck 6"/>
          <p:cNvSpPr/>
          <p:nvPr userDrawn="1"/>
        </p:nvSpPr>
        <p:spPr>
          <a:xfrm>
            <a:off x="1522415" y="2"/>
            <a:ext cx="7621587" cy="3309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3" name="Inhaltsplatzhalter 2"/>
          <p:cNvSpPr>
            <a:spLocks noGrp="1"/>
          </p:cNvSpPr>
          <p:nvPr>
            <p:ph idx="1"/>
          </p:nvPr>
        </p:nvSpPr>
        <p:spPr>
          <a:xfrm>
            <a:off x="1790702" y="1087041"/>
            <a:ext cx="7038975" cy="3613547"/>
          </a:xfrm>
          <a:prstGeom prst="rect">
            <a:avLst/>
          </a:prstGeom>
        </p:spPr>
        <p:txBody>
          <a:bodyPr/>
          <a:lstStyle>
            <a:lvl1pPr marL="200025" indent="-200025">
              <a:lnSpc>
                <a:spcPts val="1800"/>
              </a:lnSpc>
              <a:spcBef>
                <a:spcPts val="900"/>
              </a:spcBef>
              <a:buClr>
                <a:schemeClr val="accent2"/>
              </a:buClr>
              <a:defRPr sz="1650">
                <a:solidFill>
                  <a:srgbClr val="666565"/>
                </a:solidFill>
              </a:defRPr>
            </a:lvl1pPr>
            <a:lvl2pPr marL="333375" indent="-133350">
              <a:lnSpc>
                <a:spcPts val="1800"/>
              </a:lnSpc>
              <a:buClr>
                <a:schemeClr val="accent2"/>
              </a:buClr>
              <a:buFont typeface="Symbol" charset="2"/>
              <a:buChar char="-"/>
              <a:defRPr sz="1500">
                <a:solidFill>
                  <a:srgbClr val="666565"/>
                </a:solidFill>
              </a:defRPr>
            </a:lvl2pPr>
            <a:lvl3pPr marL="472679" indent="-139304">
              <a:lnSpc>
                <a:spcPts val="1800"/>
              </a:lnSpc>
              <a:buClr>
                <a:schemeClr val="accent2"/>
              </a:buClr>
              <a:defRPr sz="1500">
                <a:solidFill>
                  <a:srgbClr val="666565"/>
                </a:solidFill>
              </a:defRPr>
            </a:lvl3pPr>
            <a:lvl4pPr marL="606029" indent="-133350">
              <a:lnSpc>
                <a:spcPts val="1800"/>
              </a:lnSpc>
              <a:defRPr sz="1500">
                <a:solidFill>
                  <a:srgbClr val="666565"/>
                </a:solidFill>
              </a:defRPr>
            </a:lvl4pPr>
            <a:lvl5pPr marL="739379" indent="-133350">
              <a:lnSpc>
                <a:spcPts val="1800"/>
              </a:lnSpc>
              <a:defRPr sz="1500">
                <a:solidFill>
                  <a:srgbClr val="666565"/>
                </a:solidFill>
              </a:defRPr>
            </a:lvl5pPr>
          </a:lstStyle>
          <a:p>
            <a:pPr lvl="0"/>
            <a:r>
              <a:rPr lang="de-DE"/>
              <a:t>Mastertextformat bearbeiten</a:t>
            </a:r>
          </a:p>
          <a:p>
            <a:pPr lvl="1"/>
            <a:r>
              <a:rPr lang="de-DE"/>
              <a:t> Zweite Ebene</a:t>
            </a:r>
          </a:p>
          <a:p>
            <a:pPr lvl="2"/>
            <a:r>
              <a:rPr lang="de-DE"/>
              <a:t>Dritte Ebene</a:t>
            </a:r>
          </a:p>
          <a:p>
            <a:pPr lvl="3"/>
            <a:r>
              <a:rPr lang="de-DE"/>
              <a:t>Vierte Ebene</a:t>
            </a:r>
          </a:p>
          <a:p>
            <a:pPr lvl="4"/>
            <a:r>
              <a:rPr lang="de-DE"/>
              <a:t>Fünfte Ebene</a:t>
            </a:r>
          </a:p>
        </p:txBody>
      </p:sp>
      <p:sp>
        <p:nvSpPr>
          <p:cNvPr id="6" name="Titel 1"/>
          <p:cNvSpPr>
            <a:spLocks noGrp="1"/>
          </p:cNvSpPr>
          <p:nvPr>
            <p:ph type="ctrTitle"/>
          </p:nvPr>
        </p:nvSpPr>
        <p:spPr>
          <a:xfrm>
            <a:off x="1785342" y="550456"/>
            <a:ext cx="6700952" cy="492872"/>
          </a:xfrm>
          <a:prstGeom prst="rect">
            <a:avLst/>
          </a:prstGeom>
        </p:spPr>
        <p:txBody>
          <a:bodyPr lIns="0" tIns="0" rIns="0" bIns="0"/>
          <a:lstStyle>
            <a:lvl1pPr algn="l">
              <a:defRPr sz="2025">
                <a:solidFill>
                  <a:srgbClr val="BE0023"/>
                </a:solidFill>
                <a:latin typeface="Arial" pitchFamily="34" charset="0"/>
                <a:cs typeface="Arial" pitchFamily="34" charset="0"/>
              </a:defRPr>
            </a:lvl1pPr>
          </a:lstStyle>
          <a:p>
            <a:r>
              <a:rPr lang="de-DE"/>
              <a:t>Titelmasterformat durch Klicken bearbeiten</a:t>
            </a:r>
          </a:p>
        </p:txBody>
      </p:sp>
      <p:pic>
        <p:nvPicPr>
          <p:cNvPr id="14" name="Bild 14" descr="Eazy_Claim_unten_RGB.png">
            <a:extLst>
              <a:ext uri="{FF2B5EF4-FFF2-40B4-BE49-F238E27FC236}">
                <a16:creationId xmlns:a16="http://schemas.microsoft.com/office/drawing/2014/main" id="{E0D1D41E-3712-FB4A-B1CC-3E142E4873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314" y="553319"/>
            <a:ext cx="911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11" descr="oncology-schriftzug.png">
            <a:extLst>
              <a:ext uri="{FF2B5EF4-FFF2-40B4-BE49-F238E27FC236}">
                <a16:creationId xmlns:a16="http://schemas.microsoft.com/office/drawing/2014/main" id="{54002588-E0F9-1B42-A26E-55E9E994AB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1" y="-15286"/>
            <a:ext cx="1079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a16="http://schemas.microsoft.com/office/drawing/2014/main" id="{0EE3C39D-C66D-8443-AFCD-A8C668ACBF91}"/>
              </a:ext>
            </a:extLst>
          </p:cNvPr>
          <p:cNvSpPr txBox="1"/>
          <p:nvPr userDrawn="1"/>
        </p:nvSpPr>
        <p:spPr>
          <a:xfrm>
            <a:off x="1485901" y="4927600"/>
            <a:ext cx="7658100" cy="300082"/>
          </a:xfrm>
          <a:prstGeom prst="rect">
            <a:avLst/>
          </a:prstGeom>
          <a:noFill/>
        </p:spPr>
        <p:txBody>
          <a:bodyPr wrap="square" rtlCol="0">
            <a:spAutoFit/>
          </a:bodyPr>
          <a:lstStyle/>
          <a:p>
            <a:pPr marL="0" marR="0" indent="0" algn="ctr" defTabSz="342900" rtl="0" eaLnBrk="1" fontAlgn="base" latinLnBrk="0" hangingPunct="1">
              <a:lnSpc>
                <a:spcPct val="100000"/>
              </a:lnSpc>
              <a:spcBef>
                <a:spcPct val="0"/>
              </a:spcBef>
              <a:spcAft>
                <a:spcPct val="0"/>
              </a:spcAft>
              <a:buClrTx/>
              <a:buSzTx/>
              <a:buFontTx/>
              <a:buNone/>
              <a:tabLst/>
              <a:defRPr/>
            </a:pPr>
            <a:r>
              <a:rPr lang="de-DE" sz="675">
                <a:solidFill>
                  <a:srgbClr val="666565"/>
                </a:solidFill>
              </a:rPr>
              <a:t>Die Inhalte dieser Präsentation sind durch die ADKA und Lilly intern freigegeben und dürfen nicht verändert werden.</a:t>
            </a:r>
          </a:p>
          <a:p>
            <a:pPr algn="l"/>
            <a:endParaRPr lang="de-DE" sz="675">
              <a:solidFill>
                <a:srgbClr val="666565"/>
              </a:solidFill>
            </a:endParaRPr>
          </a:p>
        </p:txBody>
      </p:sp>
      <p:sp>
        <p:nvSpPr>
          <p:cNvPr id="12" name="Vertikaler Textplatzhalter 5">
            <a:extLst>
              <a:ext uri="{FF2B5EF4-FFF2-40B4-BE49-F238E27FC236}">
                <a16:creationId xmlns:a16="http://schemas.microsoft.com/office/drawing/2014/main" id="{D240C3E3-45F2-CE46-83C2-55B5CCCA7180}"/>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11" name="Foliennummernplatzhalter 3">
            <a:extLst>
              <a:ext uri="{FF2B5EF4-FFF2-40B4-BE49-F238E27FC236}">
                <a16:creationId xmlns:a16="http://schemas.microsoft.com/office/drawing/2014/main" id="{B9999E79-6B70-674B-81C9-A757481A7049}"/>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125717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el und Inhalt">
    <p:spTree>
      <p:nvGrpSpPr>
        <p:cNvPr id="1" name=""/>
        <p:cNvGrpSpPr/>
        <p:nvPr/>
      </p:nvGrpSpPr>
      <p:grpSpPr>
        <a:xfrm>
          <a:off x="0" y="0"/>
          <a:ext cx="0" cy="0"/>
          <a:chOff x="0" y="0"/>
          <a:chExt cx="0" cy="0"/>
        </a:xfrm>
      </p:grpSpPr>
      <p:sp>
        <p:nvSpPr>
          <p:cNvPr id="4" name="Rechteck 3"/>
          <p:cNvSpPr/>
          <p:nvPr userDrawn="1"/>
        </p:nvSpPr>
        <p:spPr>
          <a:xfrm>
            <a:off x="1590" y="301228"/>
            <a:ext cx="1489075" cy="4842272"/>
          </a:xfrm>
          <a:prstGeom prst="rect">
            <a:avLst/>
          </a:prstGeom>
          <a:solidFill>
            <a:schemeClr val="accent4">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5" name="Rechteck 4"/>
          <p:cNvSpPr/>
          <p:nvPr userDrawn="1"/>
        </p:nvSpPr>
        <p:spPr>
          <a:xfrm>
            <a:off x="1590" y="2"/>
            <a:ext cx="1489075" cy="330994"/>
          </a:xfrm>
          <a:prstGeom prst="rect">
            <a:avLst/>
          </a:prstGeom>
          <a:solidFill>
            <a:schemeClr val="accent1">
              <a:shade val="51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7" name="Rechteck 6"/>
          <p:cNvSpPr/>
          <p:nvPr userDrawn="1"/>
        </p:nvSpPr>
        <p:spPr>
          <a:xfrm>
            <a:off x="1522415" y="2"/>
            <a:ext cx="7621587" cy="3309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3" name="Inhaltsplatzhalter 2"/>
          <p:cNvSpPr>
            <a:spLocks noGrp="1"/>
          </p:cNvSpPr>
          <p:nvPr>
            <p:ph idx="1"/>
          </p:nvPr>
        </p:nvSpPr>
        <p:spPr>
          <a:xfrm>
            <a:off x="1790702" y="1087041"/>
            <a:ext cx="7038975" cy="3613547"/>
          </a:xfrm>
          <a:prstGeom prst="rect">
            <a:avLst/>
          </a:prstGeom>
        </p:spPr>
        <p:txBody>
          <a:bodyPr/>
          <a:lstStyle>
            <a:lvl1pPr marL="200025" indent="-200025">
              <a:lnSpc>
                <a:spcPts val="1800"/>
              </a:lnSpc>
              <a:spcBef>
                <a:spcPts val="900"/>
              </a:spcBef>
              <a:buClr>
                <a:schemeClr val="accent2"/>
              </a:buClr>
              <a:defRPr sz="1650">
                <a:solidFill>
                  <a:srgbClr val="666565"/>
                </a:solidFill>
              </a:defRPr>
            </a:lvl1pPr>
            <a:lvl2pPr marL="333375" indent="-133350">
              <a:lnSpc>
                <a:spcPts val="1800"/>
              </a:lnSpc>
              <a:buClr>
                <a:schemeClr val="accent2"/>
              </a:buClr>
              <a:buFont typeface="Symbol" charset="2"/>
              <a:buChar char="-"/>
              <a:defRPr sz="1500">
                <a:solidFill>
                  <a:srgbClr val="666565"/>
                </a:solidFill>
              </a:defRPr>
            </a:lvl2pPr>
            <a:lvl3pPr marL="472679" indent="-139304">
              <a:lnSpc>
                <a:spcPts val="1800"/>
              </a:lnSpc>
              <a:buClr>
                <a:schemeClr val="accent2"/>
              </a:buClr>
              <a:defRPr sz="1500">
                <a:solidFill>
                  <a:srgbClr val="666565"/>
                </a:solidFill>
              </a:defRPr>
            </a:lvl3pPr>
            <a:lvl4pPr marL="606029" indent="-133350">
              <a:lnSpc>
                <a:spcPts val="1800"/>
              </a:lnSpc>
              <a:defRPr sz="1500">
                <a:solidFill>
                  <a:srgbClr val="666565"/>
                </a:solidFill>
              </a:defRPr>
            </a:lvl4pPr>
            <a:lvl5pPr marL="739379" indent="-133350">
              <a:lnSpc>
                <a:spcPts val="1800"/>
              </a:lnSpc>
              <a:defRPr sz="1500">
                <a:solidFill>
                  <a:srgbClr val="666565"/>
                </a:solidFill>
              </a:defRPr>
            </a:lvl5pPr>
          </a:lstStyle>
          <a:p>
            <a:pPr lvl="0"/>
            <a:r>
              <a:rPr lang="de-DE"/>
              <a:t>Mastertextformat bearbeiten</a:t>
            </a:r>
          </a:p>
          <a:p>
            <a:pPr lvl="1"/>
            <a:r>
              <a:rPr lang="de-DE"/>
              <a:t> Zweite Ebene</a:t>
            </a:r>
          </a:p>
          <a:p>
            <a:pPr lvl="2"/>
            <a:r>
              <a:rPr lang="de-DE"/>
              <a:t>Dritte Ebene</a:t>
            </a:r>
          </a:p>
          <a:p>
            <a:pPr lvl="3"/>
            <a:r>
              <a:rPr lang="de-DE"/>
              <a:t>Vierte Ebene</a:t>
            </a:r>
          </a:p>
          <a:p>
            <a:pPr lvl="4"/>
            <a:r>
              <a:rPr lang="de-DE"/>
              <a:t>Fünfte Ebene</a:t>
            </a:r>
          </a:p>
        </p:txBody>
      </p:sp>
      <p:sp>
        <p:nvSpPr>
          <p:cNvPr id="6" name="Titel 1"/>
          <p:cNvSpPr>
            <a:spLocks noGrp="1"/>
          </p:cNvSpPr>
          <p:nvPr>
            <p:ph type="ctrTitle"/>
          </p:nvPr>
        </p:nvSpPr>
        <p:spPr>
          <a:xfrm>
            <a:off x="1785342" y="550456"/>
            <a:ext cx="6700952" cy="492872"/>
          </a:xfrm>
          <a:prstGeom prst="rect">
            <a:avLst/>
          </a:prstGeom>
        </p:spPr>
        <p:txBody>
          <a:bodyPr lIns="0" tIns="0" rIns="0" bIns="0"/>
          <a:lstStyle>
            <a:lvl1pPr algn="l">
              <a:defRPr sz="2025">
                <a:solidFill>
                  <a:srgbClr val="BE0023"/>
                </a:solidFill>
                <a:latin typeface="Arial" pitchFamily="34" charset="0"/>
                <a:cs typeface="Arial" pitchFamily="34" charset="0"/>
              </a:defRPr>
            </a:lvl1pPr>
          </a:lstStyle>
          <a:p>
            <a:r>
              <a:rPr lang="de-DE"/>
              <a:t>Titelmasterformat durch Klicken bearbeiten</a:t>
            </a:r>
          </a:p>
        </p:txBody>
      </p:sp>
      <p:pic>
        <p:nvPicPr>
          <p:cNvPr id="13" name="Bild 14" descr="Eazy_Claim_unten_RGB.png">
            <a:extLst>
              <a:ext uri="{FF2B5EF4-FFF2-40B4-BE49-F238E27FC236}">
                <a16:creationId xmlns:a16="http://schemas.microsoft.com/office/drawing/2014/main" id="{3D612A60-3801-F244-AD5F-2849FC9E7C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314" y="553319"/>
            <a:ext cx="911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 11" descr="oncology-schriftzug.png">
            <a:extLst>
              <a:ext uri="{FF2B5EF4-FFF2-40B4-BE49-F238E27FC236}">
                <a16:creationId xmlns:a16="http://schemas.microsoft.com/office/drawing/2014/main" id="{ADEC2D94-CA7D-324E-8529-C2B2B9925B9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1" y="-15286"/>
            <a:ext cx="1079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2052FA99-25C6-8C47-B3E4-903654ACEE17}"/>
              </a:ext>
            </a:extLst>
          </p:cNvPr>
          <p:cNvSpPr txBox="1"/>
          <p:nvPr userDrawn="1"/>
        </p:nvSpPr>
        <p:spPr>
          <a:xfrm>
            <a:off x="1485901" y="4927600"/>
            <a:ext cx="7658100" cy="300082"/>
          </a:xfrm>
          <a:prstGeom prst="rect">
            <a:avLst/>
          </a:prstGeom>
          <a:noFill/>
        </p:spPr>
        <p:txBody>
          <a:bodyPr wrap="square" rtlCol="0">
            <a:spAutoFit/>
          </a:bodyPr>
          <a:lstStyle/>
          <a:p>
            <a:pPr marL="0" marR="0" indent="0" algn="ctr" defTabSz="342900" rtl="0" eaLnBrk="1" fontAlgn="base" latinLnBrk="0" hangingPunct="1">
              <a:lnSpc>
                <a:spcPct val="100000"/>
              </a:lnSpc>
              <a:spcBef>
                <a:spcPct val="0"/>
              </a:spcBef>
              <a:spcAft>
                <a:spcPct val="0"/>
              </a:spcAft>
              <a:buClrTx/>
              <a:buSzTx/>
              <a:buFontTx/>
              <a:buNone/>
              <a:tabLst/>
              <a:defRPr/>
            </a:pPr>
            <a:r>
              <a:rPr lang="de-DE" sz="675">
                <a:solidFill>
                  <a:srgbClr val="666565"/>
                </a:solidFill>
              </a:rPr>
              <a:t>Die Inhalte dieser Präsentation sind durch die ADKA und Lilly intern freigegeben und dürfen nicht verändert werden.</a:t>
            </a:r>
          </a:p>
          <a:p>
            <a:pPr algn="l"/>
            <a:endParaRPr lang="de-DE" sz="675">
              <a:solidFill>
                <a:srgbClr val="666565"/>
              </a:solidFill>
            </a:endParaRPr>
          </a:p>
        </p:txBody>
      </p:sp>
      <p:sp>
        <p:nvSpPr>
          <p:cNvPr id="15" name="Vertikaler Textplatzhalter 5">
            <a:extLst>
              <a:ext uri="{FF2B5EF4-FFF2-40B4-BE49-F238E27FC236}">
                <a16:creationId xmlns:a16="http://schemas.microsoft.com/office/drawing/2014/main" id="{817C6CBA-EB13-8943-B509-511A102647BC}"/>
              </a:ext>
            </a:extLst>
          </p:cNvPr>
          <p:cNvSpPr>
            <a:spLocks noGrp="1"/>
          </p:cNvSpPr>
          <p:nvPr>
            <p:ph type="body" orient="vert" sz="quarter" idx="11" hasCustomPrompt="1"/>
          </p:nvPr>
        </p:nvSpPr>
        <p:spPr>
          <a:xfrm rot="10800000">
            <a:off x="81404" y="3173506"/>
            <a:ext cx="303030" cy="1897956"/>
          </a:xfrm>
          <a:prstGeom prst="rect">
            <a:avLst/>
          </a:prstGeom>
        </p:spPr>
        <p:txBody>
          <a:bodyPr vert="eaVert"/>
          <a:lstStyle>
            <a:lvl1pPr>
              <a:buNone/>
              <a:defRPr sz="800">
                <a:latin typeface="Arial" panose="020B0604020202020204" pitchFamily="34" charset="0"/>
                <a:cs typeface="Arial" panose="020B0604020202020204" pitchFamily="34" charset="0"/>
              </a:defRPr>
            </a:lvl1pPr>
          </a:lstStyle>
          <a:p>
            <a:pPr lvl="0"/>
            <a:r>
              <a:rPr lang="de-DE"/>
              <a:t>Nummer</a:t>
            </a:r>
          </a:p>
        </p:txBody>
      </p:sp>
      <p:sp>
        <p:nvSpPr>
          <p:cNvPr id="11" name="Foliennummernplatzhalter 3">
            <a:extLst>
              <a:ext uri="{FF2B5EF4-FFF2-40B4-BE49-F238E27FC236}">
                <a16:creationId xmlns:a16="http://schemas.microsoft.com/office/drawing/2014/main" id="{822983F5-0257-3842-B129-3A85291A6FA0}"/>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2579718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1590" y="301228"/>
            <a:ext cx="1489075" cy="4842272"/>
          </a:xfrm>
          <a:prstGeom prst="rect">
            <a:avLst/>
          </a:prstGeom>
          <a:solidFill>
            <a:schemeClr val="accent4">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t> </a:t>
            </a:r>
          </a:p>
        </p:txBody>
      </p:sp>
      <p:sp>
        <p:nvSpPr>
          <p:cNvPr id="10" name="Rechteck 9"/>
          <p:cNvSpPr/>
          <p:nvPr userDrawn="1"/>
        </p:nvSpPr>
        <p:spPr>
          <a:xfrm>
            <a:off x="1590" y="2"/>
            <a:ext cx="1489075" cy="330994"/>
          </a:xfrm>
          <a:prstGeom prst="rect">
            <a:avLst/>
          </a:prstGeom>
          <a:solidFill>
            <a:schemeClr val="accent1">
              <a:shade val="51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t> </a:t>
            </a:r>
          </a:p>
        </p:txBody>
      </p:sp>
      <p:sp>
        <p:nvSpPr>
          <p:cNvPr id="11" name="Rechteck 10"/>
          <p:cNvSpPr/>
          <p:nvPr userDrawn="1"/>
        </p:nvSpPr>
        <p:spPr>
          <a:xfrm>
            <a:off x="1522415" y="2"/>
            <a:ext cx="7621587" cy="3309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t> </a:t>
            </a:r>
          </a:p>
        </p:txBody>
      </p:sp>
      <p:pic>
        <p:nvPicPr>
          <p:cNvPr id="14" name="Bild 14" descr="Eazy_Claim_unten_RGB.png">
            <a:extLst>
              <a:ext uri="{FF2B5EF4-FFF2-40B4-BE49-F238E27FC236}">
                <a16:creationId xmlns:a16="http://schemas.microsoft.com/office/drawing/2014/main" id="{A3BC9147-00AE-8548-8879-1DC934F347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314" y="553319"/>
            <a:ext cx="911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11" descr="oncology-schriftzug.png">
            <a:extLst>
              <a:ext uri="{FF2B5EF4-FFF2-40B4-BE49-F238E27FC236}">
                <a16:creationId xmlns:a16="http://schemas.microsoft.com/office/drawing/2014/main" id="{5573DF57-53E6-0C46-ABE0-C26EB2E4680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4201" y="-15286"/>
            <a:ext cx="1079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2FA8110F-FA9E-F14D-805C-8A7E8F018765}"/>
              </a:ext>
            </a:extLst>
          </p:cNvPr>
          <p:cNvSpPr txBox="1"/>
          <p:nvPr userDrawn="1"/>
        </p:nvSpPr>
        <p:spPr>
          <a:xfrm>
            <a:off x="1485901" y="4927600"/>
            <a:ext cx="7658100" cy="300082"/>
          </a:xfrm>
          <a:prstGeom prst="rect">
            <a:avLst/>
          </a:prstGeom>
          <a:noFill/>
        </p:spPr>
        <p:txBody>
          <a:bodyPr wrap="square" rtlCol="0">
            <a:spAutoFit/>
          </a:bodyPr>
          <a:lstStyle/>
          <a:p>
            <a:pPr marL="0" marR="0" indent="0" algn="ctr" defTabSz="342900" rtl="0" eaLnBrk="1" fontAlgn="base" latinLnBrk="0" hangingPunct="1">
              <a:lnSpc>
                <a:spcPct val="100000"/>
              </a:lnSpc>
              <a:spcBef>
                <a:spcPct val="0"/>
              </a:spcBef>
              <a:spcAft>
                <a:spcPct val="0"/>
              </a:spcAft>
              <a:buClrTx/>
              <a:buSzTx/>
              <a:buFontTx/>
              <a:buNone/>
              <a:tabLst/>
              <a:defRPr/>
            </a:pPr>
            <a:r>
              <a:rPr lang="de-DE" sz="675">
                <a:solidFill>
                  <a:srgbClr val="666565"/>
                </a:solidFill>
              </a:rPr>
              <a:t>Die Inhalte dieser Präsentation sind durch die ADKA und Lilly intern freigegeben und dürfen nicht verändert werden.</a:t>
            </a:r>
          </a:p>
          <a:p>
            <a:pPr algn="l"/>
            <a:endParaRPr lang="de-DE" sz="675">
              <a:solidFill>
                <a:srgbClr val="666565"/>
              </a:solidFill>
            </a:endParaRPr>
          </a:p>
        </p:txBody>
      </p:sp>
      <p:sp>
        <p:nvSpPr>
          <p:cNvPr id="12" name="Foliennummernplatzhalter 3">
            <a:extLst>
              <a:ext uri="{FF2B5EF4-FFF2-40B4-BE49-F238E27FC236}">
                <a16:creationId xmlns:a16="http://schemas.microsoft.com/office/drawing/2014/main" id="{C676AC0C-35C1-A648-9B17-1B0CF6BC7582}"/>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cSld>
  <p:clrMap bg1="lt1" tx1="dk1" bg2="lt2" tx2="dk2" accent1="accent1" accent2="accent2" accent3="accent3" accent4="accent4" accent5="accent5" accent6="accent6" hlink="hlink" folHlink="folHlink"/>
  <p:sldLayoutIdLst>
    <p:sldLayoutId id="2147484059" r:id="rId1"/>
  </p:sldLayoutIdLst>
  <p:hf hdr="0" ftr="0" dt="0"/>
  <p:txStyles>
    <p:titleStyle>
      <a:lvl1pPr algn="ctr" rtl="0" eaLnBrk="0" fontAlgn="base" hangingPunct="0">
        <a:spcBef>
          <a:spcPct val="0"/>
        </a:spcBef>
        <a:spcAft>
          <a:spcPct val="0"/>
        </a:spcAft>
        <a:defRPr sz="3300" kern="1200">
          <a:solidFill>
            <a:schemeClr val="tx1"/>
          </a:solidFill>
          <a:latin typeface="+mj-lt"/>
          <a:ea typeface="ＭＳ Ｐゴシック" charset="0"/>
          <a:cs typeface="Geneva" pitchFamily="-110" charset="-128"/>
        </a:defRPr>
      </a:lvl1pPr>
      <a:lvl2pPr algn="ctr" rtl="0" eaLnBrk="0" fontAlgn="base" hangingPunct="0">
        <a:spcBef>
          <a:spcPct val="0"/>
        </a:spcBef>
        <a:spcAft>
          <a:spcPct val="0"/>
        </a:spcAft>
        <a:defRPr sz="3300">
          <a:solidFill>
            <a:schemeClr val="tx1"/>
          </a:solidFill>
          <a:latin typeface="Calibri" pitchFamily="34" charset="0"/>
          <a:ea typeface="ＭＳ Ｐゴシック" charset="0"/>
          <a:cs typeface="Geneva" pitchFamily="-110" charset="-128"/>
        </a:defRPr>
      </a:lvl2pPr>
      <a:lvl3pPr algn="ctr" rtl="0" eaLnBrk="0" fontAlgn="base" hangingPunct="0">
        <a:spcBef>
          <a:spcPct val="0"/>
        </a:spcBef>
        <a:spcAft>
          <a:spcPct val="0"/>
        </a:spcAft>
        <a:defRPr sz="3300">
          <a:solidFill>
            <a:schemeClr val="tx1"/>
          </a:solidFill>
          <a:latin typeface="Calibri" pitchFamily="34" charset="0"/>
          <a:ea typeface="ＭＳ Ｐゴシック" charset="0"/>
          <a:cs typeface="Geneva" pitchFamily="-110" charset="-128"/>
        </a:defRPr>
      </a:lvl3pPr>
      <a:lvl4pPr algn="ctr" rtl="0" eaLnBrk="0" fontAlgn="base" hangingPunct="0">
        <a:spcBef>
          <a:spcPct val="0"/>
        </a:spcBef>
        <a:spcAft>
          <a:spcPct val="0"/>
        </a:spcAft>
        <a:defRPr sz="3300">
          <a:solidFill>
            <a:schemeClr val="tx1"/>
          </a:solidFill>
          <a:latin typeface="Calibri" pitchFamily="34" charset="0"/>
          <a:ea typeface="ＭＳ Ｐゴシック" charset="0"/>
          <a:cs typeface="Geneva" pitchFamily="-110" charset="-128"/>
        </a:defRPr>
      </a:lvl4pPr>
      <a:lvl5pPr algn="ctr" rtl="0" eaLnBrk="0" fontAlgn="base" hangingPunct="0">
        <a:spcBef>
          <a:spcPct val="0"/>
        </a:spcBef>
        <a:spcAft>
          <a:spcPct val="0"/>
        </a:spcAft>
        <a:defRPr sz="3300">
          <a:solidFill>
            <a:schemeClr val="tx1"/>
          </a:solidFill>
          <a:latin typeface="Calibri" pitchFamily="34" charset="0"/>
          <a:ea typeface="ＭＳ Ｐゴシック" charset="0"/>
          <a:cs typeface="Geneva" pitchFamily="-110" charset="-128"/>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Geneva" pitchFamily="-110" charset="-128"/>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Geneva"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Geneva"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Geneva"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Geneva"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1590" y="301228"/>
            <a:ext cx="1489075" cy="4842272"/>
          </a:xfrm>
          <a:prstGeom prst="rect">
            <a:avLst/>
          </a:prstGeom>
          <a:solidFill>
            <a:schemeClr val="accent4">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t> </a:t>
            </a:r>
          </a:p>
        </p:txBody>
      </p:sp>
      <p:sp>
        <p:nvSpPr>
          <p:cNvPr id="12" name="Rechteck 11"/>
          <p:cNvSpPr/>
          <p:nvPr userDrawn="1"/>
        </p:nvSpPr>
        <p:spPr>
          <a:xfrm>
            <a:off x="1590" y="2"/>
            <a:ext cx="1489075" cy="330994"/>
          </a:xfrm>
          <a:prstGeom prst="rect">
            <a:avLst/>
          </a:prstGeom>
          <a:solidFill>
            <a:schemeClr val="accent1">
              <a:shade val="51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t> </a:t>
            </a:r>
          </a:p>
        </p:txBody>
      </p:sp>
      <p:sp>
        <p:nvSpPr>
          <p:cNvPr id="13" name="Rechteck 12"/>
          <p:cNvSpPr/>
          <p:nvPr userDrawn="1"/>
        </p:nvSpPr>
        <p:spPr>
          <a:xfrm>
            <a:off x="1522415" y="2"/>
            <a:ext cx="7621587" cy="3309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t> </a:t>
            </a:r>
          </a:p>
        </p:txBody>
      </p:sp>
      <p:pic>
        <p:nvPicPr>
          <p:cNvPr id="10" name="Bild 14" descr="Eazy_Claim_unten_RGB.png">
            <a:extLst>
              <a:ext uri="{FF2B5EF4-FFF2-40B4-BE49-F238E27FC236}">
                <a16:creationId xmlns:a16="http://schemas.microsoft.com/office/drawing/2014/main" id="{AEA5D3E1-5C63-F04A-85F4-C059D7490A1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1314" y="553319"/>
            <a:ext cx="911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 11" descr="oncology-schriftzug.png">
            <a:extLst>
              <a:ext uri="{FF2B5EF4-FFF2-40B4-BE49-F238E27FC236}">
                <a16:creationId xmlns:a16="http://schemas.microsoft.com/office/drawing/2014/main" id="{104CCD97-6313-B348-8132-34CEB615A06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4201" y="-15286"/>
            <a:ext cx="1079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11A0D1C0-FCC3-6C4E-8F2F-4BB89BBBF882}"/>
              </a:ext>
            </a:extLst>
          </p:cNvPr>
          <p:cNvSpPr txBox="1"/>
          <p:nvPr userDrawn="1"/>
        </p:nvSpPr>
        <p:spPr>
          <a:xfrm>
            <a:off x="1485901" y="4927600"/>
            <a:ext cx="7658100" cy="300082"/>
          </a:xfrm>
          <a:prstGeom prst="rect">
            <a:avLst/>
          </a:prstGeom>
          <a:noFill/>
        </p:spPr>
        <p:txBody>
          <a:bodyPr wrap="square" rtlCol="0">
            <a:spAutoFit/>
          </a:bodyPr>
          <a:lstStyle/>
          <a:p>
            <a:pPr marL="0" marR="0" indent="0" algn="ctr" defTabSz="342900" rtl="0" eaLnBrk="1" fontAlgn="base" latinLnBrk="0" hangingPunct="1">
              <a:lnSpc>
                <a:spcPct val="100000"/>
              </a:lnSpc>
              <a:spcBef>
                <a:spcPct val="0"/>
              </a:spcBef>
              <a:spcAft>
                <a:spcPct val="0"/>
              </a:spcAft>
              <a:buClrTx/>
              <a:buSzTx/>
              <a:buFontTx/>
              <a:buNone/>
              <a:tabLst/>
              <a:defRPr/>
            </a:pPr>
            <a:r>
              <a:rPr lang="de-DE" sz="675">
                <a:solidFill>
                  <a:srgbClr val="666565"/>
                </a:solidFill>
              </a:rPr>
              <a:t>Die Inhalte dieser Präsentation sind durch die ADKA und Lilly intern freigegeben und dürfen nicht verändert werden.</a:t>
            </a:r>
          </a:p>
          <a:p>
            <a:pPr algn="l"/>
            <a:endParaRPr lang="de-DE" sz="675">
              <a:solidFill>
                <a:srgbClr val="666565"/>
              </a:solidFill>
            </a:endParaRPr>
          </a:p>
        </p:txBody>
      </p:sp>
      <p:sp>
        <p:nvSpPr>
          <p:cNvPr id="9" name="Foliennummernplatzhalter 3">
            <a:extLst>
              <a:ext uri="{FF2B5EF4-FFF2-40B4-BE49-F238E27FC236}">
                <a16:creationId xmlns:a16="http://schemas.microsoft.com/office/drawing/2014/main" id="{75928051-FB57-E940-86FF-BDAA4A7133A6}"/>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Lst>
  <p:hf hdr="0" ftr="0" dt="0"/>
  <p:txStyles>
    <p:titleStyle>
      <a:lvl1pPr algn="l" rtl="0" eaLnBrk="0" fontAlgn="base" hangingPunct="0">
        <a:spcBef>
          <a:spcPct val="0"/>
        </a:spcBef>
        <a:spcAft>
          <a:spcPct val="0"/>
        </a:spcAft>
        <a:defRPr sz="1800">
          <a:solidFill>
            <a:srgbClr val="BE0023"/>
          </a:solidFill>
          <a:latin typeface="+mj-lt"/>
          <a:ea typeface="ＭＳ Ｐゴシック" charset="0"/>
          <a:cs typeface="Geneva" pitchFamily="-108" charset="-128"/>
        </a:defRPr>
      </a:lvl1pPr>
      <a:lvl2pPr algn="l" rtl="0" eaLnBrk="0" fontAlgn="base" hangingPunct="0">
        <a:spcBef>
          <a:spcPct val="0"/>
        </a:spcBef>
        <a:spcAft>
          <a:spcPct val="0"/>
        </a:spcAft>
        <a:defRPr sz="1800">
          <a:solidFill>
            <a:srgbClr val="BE0023"/>
          </a:solidFill>
          <a:latin typeface="Arial" pitchFamily="-108" charset="0"/>
          <a:ea typeface="ＭＳ Ｐゴシック" charset="0"/>
          <a:cs typeface="Geneva" pitchFamily="-108" charset="-128"/>
        </a:defRPr>
      </a:lvl2pPr>
      <a:lvl3pPr algn="l" rtl="0" eaLnBrk="0" fontAlgn="base" hangingPunct="0">
        <a:spcBef>
          <a:spcPct val="0"/>
        </a:spcBef>
        <a:spcAft>
          <a:spcPct val="0"/>
        </a:spcAft>
        <a:defRPr sz="1800">
          <a:solidFill>
            <a:srgbClr val="BE0023"/>
          </a:solidFill>
          <a:latin typeface="Arial" pitchFamily="-108" charset="0"/>
          <a:ea typeface="ＭＳ Ｐゴシック" charset="0"/>
          <a:cs typeface="Geneva" pitchFamily="-108" charset="-128"/>
        </a:defRPr>
      </a:lvl3pPr>
      <a:lvl4pPr algn="l" rtl="0" eaLnBrk="0" fontAlgn="base" hangingPunct="0">
        <a:spcBef>
          <a:spcPct val="0"/>
        </a:spcBef>
        <a:spcAft>
          <a:spcPct val="0"/>
        </a:spcAft>
        <a:defRPr sz="1800">
          <a:solidFill>
            <a:srgbClr val="BE0023"/>
          </a:solidFill>
          <a:latin typeface="Arial" pitchFamily="-108" charset="0"/>
          <a:ea typeface="ＭＳ Ｐゴシック" charset="0"/>
          <a:cs typeface="Geneva" pitchFamily="-108" charset="-128"/>
        </a:defRPr>
      </a:lvl4pPr>
      <a:lvl5pPr algn="l" rtl="0" eaLnBrk="0" fontAlgn="base" hangingPunct="0">
        <a:spcBef>
          <a:spcPct val="0"/>
        </a:spcBef>
        <a:spcAft>
          <a:spcPct val="0"/>
        </a:spcAft>
        <a:defRPr sz="1800">
          <a:solidFill>
            <a:srgbClr val="BE0023"/>
          </a:solidFill>
          <a:latin typeface="Arial" pitchFamily="-108" charset="0"/>
          <a:ea typeface="ＭＳ Ｐゴシック" charset="0"/>
          <a:cs typeface="Geneva" pitchFamily="-108" charset="-128"/>
        </a:defRPr>
      </a:lvl5pPr>
      <a:lvl6pPr marL="342900" algn="l" rtl="0" fontAlgn="base">
        <a:spcBef>
          <a:spcPct val="0"/>
        </a:spcBef>
        <a:spcAft>
          <a:spcPct val="0"/>
        </a:spcAft>
        <a:defRPr sz="1800">
          <a:solidFill>
            <a:srgbClr val="BE0023"/>
          </a:solidFill>
          <a:latin typeface="Arial" pitchFamily="-108" charset="0"/>
        </a:defRPr>
      </a:lvl6pPr>
      <a:lvl7pPr marL="685800" algn="l" rtl="0" fontAlgn="base">
        <a:spcBef>
          <a:spcPct val="0"/>
        </a:spcBef>
        <a:spcAft>
          <a:spcPct val="0"/>
        </a:spcAft>
        <a:defRPr sz="1800">
          <a:solidFill>
            <a:srgbClr val="BE0023"/>
          </a:solidFill>
          <a:latin typeface="Arial" pitchFamily="-108" charset="0"/>
        </a:defRPr>
      </a:lvl7pPr>
      <a:lvl8pPr marL="1028700" algn="l" rtl="0" fontAlgn="base">
        <a:spcBef>
          <a:spcPct val="0"/>
        </a:spcBef>
        <a:spcAft>
          <a:spcPct val="0"/>
        </a:spcAft>
        <a:defRPr sz="1800">
          <a:solidFill>
            <a:srgbClr val="BE0023"/>
          </a:solidFill>
          <a:latin typeface="Arial" pitchFamily="-108" charset="0"/>
        </a:defRPr>
      </a:lvl8pPr>
      <a:lvl9pPr marL="1371600" algn="l" rtl="0" fontAlgn="base">
        <a:spcBef>
          <a:spcPct val="0"/>
        </a:spcBef>
        <a:spcAft>
          <a:spcPct val="0"/>
        </a:spcAft>
        <a:defRPr sz="1800">
          <a:solidFill>
            <a:srgbClr val="BE0023"/>
          </a:solidFill>
          <a:latin typeface="Arial" pitchFamily="-108" charset="0"/>
        </a:defRPr>
      </a:lvl9pPr>
    </p:titleStyle>
    <p:bodyStyle>
      <a:lvl1pPr marL="257175" indent="-257175" algn="l" rtl="0" eaLnBrk="0" fontAlgn="base" hangingPunct="0">
        <a:spcBef>
          <a:spcPct val="20000"/>
        </a:spcBef>
        <a:spcAft>
          <a:spcPct val="0"/>
        </a:spcAft>
        <a:buClr>
          <a:srgbClr val="BE0023"/>
        </a:buClr>
        <a:buFont typeface="Wingdings" panose="05000000000000000000" pitchFamily="2" charset="2"/>
        <a:buChar char="§"/>
        <a:defRPr sz="1500">
          <a:solidFill>
            <a:schemeClr val="tx1"/>
          </a:solidFill>
          <a:latin typeface="+mn-lt"/>
          <a:ea typeface="ＭＳ Ｐゴシック" charset="0"/>
          <a:cs typeface="Geneva" pitchFamily="-108" charset="-128"/>
        </a:defRPr>
      </a:lvl1pPr>
      <a:lvl2pPr marL="557213" indent="-214313" algn="l" rtl="0" eaLnBrk="0" fontAlgn="base" hangingPunct="0">
        <a:spcBef>
          <a:spcPct val="20000"/>
        </a:spcBef>
        <a:spcAft>
          <a:spcPct val="0"/>
        </a:spcAft>
        <a:buChar char="–"/>
        <a:defRPr sz="2100">
          <a:solidFill>
            <a:srgbClr val="666565"/>
          </a:solidFill>
          <a:latin typeface="+mn-lt"/>
          <a:ea typeface="ＭＳ Ｐゴシック" charset="0"/>
          <a:cs typeface="Geneva" charset="0"/>
        </a:defRPr>
      </a:lvl2pPr>
      <a:lvl3pPr marL="857250" indent="-171450" algn="l" rtl="0" eaLnBrk="0" fontAlgn="base" hangingPunct="0">
        <a:spcBef>
          <a:spcPct val="20000"/>
        </a:spcBef>
        <a:spcAft>
          <a:spcPct val="0"/>
        </a:spcAft>
        <a:buClr>
          <a:srgbClr val="BE0023"/>
        </a:buClr>
        <a:buFont typeface="Wingdings" panose="05000000000000000000" pitchFamily="2" charset="2"/>
        <a:buChar char="§"/>
        <a:defRPr sz="1200">
          <a:solidFill>
            <a:srgbClr val="666565"/>
          </a:solidFill>
          <a:latin typeface="+mn-lt"/>
          <a:ea typeface="ＭＳ Ｐゴシック" charset="0"/>
          <a:cs typeface="Geneva" charset="0"/>
        </a:defRPr>
      </a:lvl3pPr>
      <a:lvl4pPr marL="1200150" indent="-171450" algn="l" rtl="0" eaLnBrk="0" fontAlgn="base" hangingPunct="0">
        <a:spcBef>
          <a:spcPct val="20000"/>
        </a:spcBef>
        <a:spcAft>
          <a:spcPct val="0"/>
        </a:spcAft>
        <a:buChar char="–"/>
        <a:defRPr sz="1050">
          <a:solidFill>
            <a:srgbClr val="666565"/>
          </a:solidFill>
          <a:latin typeface="+mn-lt"/>
          <a:ea typeface="ＭＳ Ｐゴシック" charset="0"/>
          <a:cs typeface="Geneva" charset="0"/>
        </a:defRPr>
      </a:lvl4pPr>
      <a:lvl5pPr marL="1543050" indent="-171450" algn="l" rtl="0" eaLnBrk="0" fontAlgn="base" hangingPunct="0">
        <a:spcBef>
          <a:spcPct val="20000"/>
        </a:spcBef>
        <a:spcAft>
          <a:spcPct val="0"/>
        </a:spcAft>
        <a:buChar char="»"/>
        <a:defRPr sz="900">
          <a:solidFill>
            <a:srgbClr val="666565"/>
          </a:solidFill>
          <a:latin typeface="+mn-lt"/>
          <a:ea typeface="ＭＳ Ｐゴシック" charset="0"/>
          <a:cs typeface="Geneva" charset="0"/>
        </a:defRPr>
      </a:lvl5pPr>
      <a:lvl6pPr marL="1885950" indent="-171450" algn="l" rtl="0" fontAlgn="base">
        <a:spcBef>
          <a:spcPct val="20000"/>
        </a:spcBef>
        <a:spcAft>
          <a:spcPct val="0"/>
        </a:spcAft>
        <a:buChar char="»"/>
        <a:defRPr sz="900">
          <a:solidFill>
            <a:srgbClr val="666565"/>
          </a:solidFill>
          <a:latin typeface="+mn-lt"/>
          <a:ea typeface="Geneva" pitchFamily="-108" charset="-128"/>
        </a:defRPr>
      </a:lvl6pPr>
      <a:lvl7pPr marL="2228850" indent="-171450" algn="l" rtl="0" fontAlgn="base">
        <a:spcBef>
          <a:spcPct val="20000"/>
        </a:spcBef>
        <a:spcAft>
          <a:spcPct val="0"/>
        </a:spcAft>
        <a:buChar char="»"/>
        <a:defRPr sz="900">
          <a:solidFill>
            <a:srgbClr val="666565"/>
          </a:solidFill>
          <a:latin typeface="+mn-lt"/>
          <a:ea typeface="Geneva" pitchFamily="-108" charset="-128"/>
        </a:defRPr>
      </a:lvl7pPr>
      <a:lvl8pPr marL="2571750" indent="-171450" algn="l" rtl="0" fontAlgn="base">
        <a:spcBef>
          <a:spcPct val="20000"/>
        </a:spcBef>
        <a:spcAft>
          <a:spcPct val="0"/>
        </a:spcAft>
        <a:buChar char="»"/>
        <a:defRPr sz="900">
          <a:solidFill>
            <a:srgbClr val="666565"/>
          </a:solidFill>
          <a:latin typeface="+mn-lt"/>
          <a:ea typeface="Geneva" pitchFamily="-108" charset="-128"/>
        </a:defRPr>
      </a:lvl8pPr>
      <a:lvl9pPr marL="2914650" indent="-171450" algn="l" rtl="0" fontAlgn="base">
        <a:spcBef>
          <a:spcPct val="20000"/>
        </a:spcBef>
        <a:spcAft>
          <a:spcPct val="0"/>
        </a:spcAft>
        <a:buChar char="»"/>
        <a:defRPr sz="900">
          <a:solidFill>
            <a:srgbClr val="666565"/>
          </a:solidFill>
          <a:latin typeface="+mn-lt"/>
          <a:ea typeface="Geneva" pitchFamily="-108" charset="-128"/>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hteck 14"/>
          <p:cNvSpPr/>
          <p:nvPr userDrawn="1"/>
        </p:nvSpPr>
        <p:spPr>
          <a:xfrm>
            <a:off x="1590" y="301228"/>
            <a:ext cx="1489075" cy="4842272"/>
          </a:xfrm>
          <a:prstGeom prst="rect">
            <a:avLst/>
          </a:prstGeom>
          <a:solidFill>
            <a:schemeClr val="accent4">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t> </a:t>
            </a:r>
          </a:p>
        </p:txBody>
      </p:sp>
      <p:sp>
        <p:nvSpPr>
          <p:cNvPr id="11" name="Rechteck 10"/>
          <p:cNvSpPr/>
          <p:nvPr userDrawn="1"/>
        </p:nvSpPr>
        <p:spPr>
          <a:xfrm>
            <a:off x="1590" y="2"/>
            <a:ext cx="1489075" cy="330994"/>
          </a:xfrm>
          <a:prstGeom prst="rect">
            <a:avLst/>
          </a:prstGeom>
          <a:solidFill>
            <a:schemeClr val="accent1">
              <a:shade val="51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t> </a:t>
            </a:r>
          </a:p>
        </p:txBody>
      </p:sp>
      <p:sp>
        <p:nvSpPr>
          <p:cNvPr id="12" name="Rechteck 11"/>
          <p:cNvSpPr/>
          <p:nvPr userDrawn="1"/>
        </p:nvSpPr>
        <p:spPr>
          <a:xfrm>
            <a:off x="1522415" y="2"/>
            <a:ext cx="7621587" cy="3309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t> </a:t>
            </a:r>
          </a:p>
        </p:txBody>
      </p:sp>
      <p:pic>
        <p:nvPicPr>
          <p:cNvPr id="13" name="Bild 11" descr="oncology-schriftzug.png">
            <a:extLst>
              <a:ext uri="{FF2B5EF4-FFF2-40B4-BE49-F238E27FC236}">
                <a16:creationId xmlns:a16="http://schemas.microsoft.com/office/drawing/2014/main" id="{9BB28583-DB32-FC4B-A9C3-E09CC276296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4201" y="-15286"/>
            <a:ext cx="1079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3765379C-8512-BD4A-AD70-6B62BAE88D8A}"/>
              </a:ext>
            </a:extLst>
          </p:cNvPr>
          <p:cNvSpPr txBox="1"/>
          <p:nvPr userDrawn="1"/>
        </p:nvSpPr>
        <p:spPr>
          <a:xfrm>
            <a:off x="1485901" y="4927600"/>
            <a:ext cx="7658100" cy="300082"/>
          </a:xfrm>
          <a:prstGeom prst="rect">
            <a:avLst/>
          </a:prstGeom>
          <a:noFill/>
        </p:spPr>
        <p:txBody>
          <a:bodyPr wrap="square" rtlCol="0">
            <a:spAutoFit/>
          </a:bodyPr>
          <a:lstStyle/>
          <a:p>
            <a:pPr marL="0" marR="0" indent="0" algn="ctr" defTabSz="342900" rtl="0" eaLnBrk="1" fontAlgn="base" latinLnBrk="0" hangingPunct="1">
              <a:lnSpc>
                <a:spcPct val="100000"/>
              </a:lnSpc>
              <a:spcBef>
                <a:spcPct val="0"/>
              </a:spcBef>
              <a:spcAft>
                <a:spcPct val="0"/>
              </a:spcAft>
              <a:buClrTx/>
              <a:buSzTx/>
              <a:buFontTx/>
              <a:buNone/>
              <a:tabLst/>
              <a:defRPr/>
            </a:pPr>
            <a:r>
              <a:rPr lang="de-DE" sz="675">
                <a:solidFill>
                  <a:srgbClr val="666565"/>
                </a:solidFill>
              </a:rPr>
              <a:t>Die Inhalte dieser Präsentation sind durch die ADKA und Lilly intern freigegeben und dürfen nicht verändert werden.</a:t>
            </a:r>
          </a:p>
          <a:p>
            <a:pPr algn="l"/>
            <a:endParaRPr lang="de-DE" sz="675">
              <a:solidFill>
                <a:srgbClr val="666565"/>
              </a:solidFill>
            </a:endParaRPr>
          </a:p>
        </p:txBody>
      </p:sp>
      <p:sp>
        <p:nvSpPr>
          <p:cNvPr id="8" name="Foliennummernplatzhalter 3">
            <a:extLst>
              <a:ext uri="{FF2B5EF4-FFF2-40B4-BE49-F238E27FC236}">
                <a16:creationId xmlns:a16="http://schemas.microsoft.com/office/drawing/2014/main" id="{936F915A-979F-EA4C-9A31-765176400C9E}"/>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cSld>
  <p:clrMap bg1="lt1" tx1="dk1" bg2="lt2" tx2="dk2" accent1="accent1" accent2="accent2" accent3="accent3" accent4="accent4" accent5="accent5" accent6="accent6" hlink="hlink" folHlink="folHlink"/>
  <p:sldLayoutIdLst>
    <p:sldLayoutId id="2147484068" r:id="rId1"/>
    <p:sldLayoutId id="2147484070" r:id="rId2"/>
  </p:sldLayoutIdLst>
  <p:hf hdr="0" ftr="0" dt="0"/>
  <p:txStyles>
    <p:titleStyle>
      <a:lvl1pPr algn="ctr" rtl="0" eaLnBrk="0" fontAlgn="base" hangingPunct="0">
        <a:spcBef>
          <a:spcPct val="0"/>
        </a:spcBef>
        <a:spcAft>
          <a:spcPct val="0"/>
        </a:spcAft>
        <a:defRPr sz="3300" kern="1200">
          <a:solidFill>
            <a:schemeClr val="tx1"/>
          </a:solidFill>
          <a:latin typeface="+mj-lt"/>
          <a:ea typeface="ＭＳ Ｐゴシック" charset="0"/>
          <a:cs typeface="Geneva" pitchFamily="-106" charset="-128"/>
        </a:defRPr>
      </a:lvl1pPr>
      <a:lvl2pPr algn="ctr" rtl="0" eaLnBrk="0" fontAlgn="base" hangingPunct="0">
        <a:spcBef>
          <a:spcPct val="0"/>
        </a:spcBef>
        <a:spcAft>
          <a:spcPct val="0"/>
        </a:spcAft>
        <a:defRPr sz="3300">
          <a:solidFill>
            <a:schemeClr val="tx1"/>
          </a:solidFill>
          <a:latin typeface="Calibri" pitchFamily="34" charset="0"/>
          <a:ea typeface="ＭＳ Ｐゴシック" charset="0"/>
          <a:cs typeface="Geneva" pitchFamily="-106" charset="-128"/>
        </a:defRPr>
      </a:lvl2pPr>
      <a:lvl3pPr algn="ctr" rtl="0" eaLnBrk="0" fontAlgn="base" hangingPunct="0">
        <a:spcBef>
          <a:spcPct val="0"/>
        </a:spcBef>
        <a:spcAft>
          <a:spcPct val="0"/>
        </a:spcAft>
        <a:defRPr sz="3300">
          <a:solidFill>
            <a:schemeClr val="tx1"/>
          </a:solidFill>
          <a:latin typeface="Calibri" pitchFamily="34" charset="0"/>
          <a:ea typeface="ＭＳ Ｐゴシック" charset="0"/>
          <a:cs typeface="Geneva" pitchFamily="-106" charset="-128"/>
        </a:defRPr>
      </a:lvl3pPr>
      <a:lvl4pPr algn="ctr" rtl="0" eaLnBrk="0" fontAlgn="base" hangingPunct="0">
        <a:spcBef>
          <a:spcPct val="0"/>
        </a:spcBef>
        <a:spcAft>
          <a:spcPct val="0"/>
        </a:spcAft>
        <a:defRPr sz="3300">
          <a:solidFill>
            <a:schemeClr val="tx1"/>
          </a:solidFill>
          <a:latin typeface="Calibri" pitchFamily="34" charset="0"/>
          <a:ea typeface="ＭＳ Ｐゴシック" charset="0"/>
          <a:cs typeface="Geneva" pitchFamily="-106" charset="-128"/>
        </a:defRPr>
      </a:lvl4pPr>
      <a:lvl5pPr algn="ctr" rtl="0" eaLnBrk="0" fontAlgn="base" hangingPunct="0">
        <a:spcBef>
          <a:spcPct val="0"/>
        </a:spcBef>
        <a:spcAft>
          <a:spcPct val="0"/>
        </a:spcAft>
        <a:defRPr sz="3300">
          <a:solidFill>
            <a:schemeClr val="tx1"/>
          </a:solidFill>
          <a:latin typeface="Calibri" pitchFamily="34" charset="0"/>
          <a:ea typeface="ＭＳ Ｐゴシック" charset="0"/>
          <a:cs typeface="Geneva" pitchFamily="-106" charset="-128"/>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Geneva" pitchFamily="-106" charset="-128"/>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Geneva"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Geneva"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Geneva"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Geneva"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hteck 8"/>
          <p:cNvSpPr/>
          <p:nvPr userDrawn="1"/>
        </p:nvSpPr>
        <p:spPr>
          <a:xfrm>
            <a:off x="1590" y="301228"/>
            <a:ext cx="1489075" cy="4842272"/>
          </a:xfrm>
          <a:prstGeom prst="rect">
            <a:avLst/>
          </a:prstGeom>
          <a:solidFill>
            <a:schemeClr val="accent4">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11" name="Rechteck 10"/>
          <p:cNvSpPr/>
          <p:nvPr userDrawn="1"/>
        </p:nvSpPr>
        <p:spPr>
          <a:xfrm>
            <a:off x="1590" y="2"/>
            <a:ext cx="1489075" cy="330994"/>
          </a:xfrm>
          <a:prstGeom prst="rect">
            <a:avLst/>
          </a:prstGeom>
          <a:solidFill>
            <a:schemeClr val="accent1">
              <a:shade val="51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sp>
        <p:nvSpPr>
          <p:cNvPr id="12" name="Rechteck 11"/>
          <p:cNvSpPr/>
          <p:nvPr userDrawn="1"/>
        </p:nvSpPr>
        <p:spPr>
          <a:xfrm>
            <a:off x="1522415" y="2"/>
            <a:ext cx="7621587" cy="3309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 </a:t>
            </a:r>
          </a:p>
        </p:txBody>
      </p:sp>
      <p:pic>
        <p:nvPicPr>
          <p:cNvPr id="10" name="Bild 14" descr="Eazy_Claim_unten_RGB.png">
            <a:extLst>
              <a:ext uri="{FF2B5EF4-FFF2-40B4-BE49-F238E27FC236}">
                <a16:creationId xmlns:a16="http://schemas.microsoft.com/office/drawing/2014/main" id="{07AEEA66-AED0-984B-848C-947FDC3A0FC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1314" y="553319"/>
            <a:ext cx="911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11" descr="oncology-schriftzug.png">
            <a:extLst>
              <a:ext uri="{FF2B5EF4-FFF2-40B4-BE49-F238E27FC236}">
                <a16:creationId xmlns:a16="http://schemas.microsoft.com/office/drawing/2014/main" id="{BE297A3A-937B-EC44-9203-B515E0FE81E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4201" y="-15286"/>
            <a:ext cx="1079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51B03D35-7DBF-1042-BFB9-FDBD62C24910}"/>
              </a:ext>
            </a:extLst>
          </p:cNvPr>
          <p:cNvSpPr txBox="1"/>
          <p:nvPr userDrawn="1"/>
        </p:nvSpPr>
        <p:spPr>
          <a:xfrm>
            <a:off x="1485901" y="4927600"/>
            <a:ext cx="7658100" cy="300082"/>
          </a:xfrm>
          <a:prstGeom prst="rect">
            <a:avLst/>
          </a:prstGeom>
          <a:noFill/>
        </p:spPr>
        <p:txBody>
          <a:bodyPr wrap="square" rtlCol="0">
            <a:spAutoFit/>
          </a:bodyPr>
          <a:lstStyle/>
          <a:p>
            <a:pPr marL="0" marR="0" indent="0" algn="ctr" defTabSz="342900" rtl="0" eaLnBrk="1" fontAlgn="base" latinLnBrk="0" hangingPunct="1">
              <a:lnSpc>
                <a:spcPct val="100000"/>
              </a:lnSpc>
              <a:spcBef>
                <a:spcPct val="0"/>
              </a:spcBef>
              <a:spcAft>
                <a:spcPct val="0"/>
              </a:spcAft>
              <a:buClrTx/>
              <a:buSzTx/>
              <a:buFontTx/>
              <a:buNone/>
              <a:tabLst/>
              <a:defRPr/>
            </a:pPr>
            <a:r>
              <a:rPr lang="de-DE" sz="675">
                <a:solidFill>
                  <a:srgbClr val="666565"/>
                </a:solidFill>
              </a:rPr>
              <a:t>Die Inhalte dieser Präsentation sind durch die ADKA und Lilly intern freigegeben und dürfen nicht verändert werden.</a:t>
            </a:r>
          </a:p>
          <a:p>
            <a:pPr algn="l"/>
            <a:endParaRPr lang="de-DE" sz="675">
              <a:solidFill>
                <a:srgbClr val="666565"/>
              </a:solidFill>
            </a:endParaRPr>
          </a:p>
        </p:txBody>
      </p:sp>
      <p:sp>
        <p:nvSpPr>
          <p:cNvPr id="13" name="Foliennummernplatzhalter 3">
            <a:extLst>
              <a:ext uri="{FF2B5EF4-FFF2-40B4-BE49-F238E27FC236}">
                <a16:creationId xmlns:a16="http://schemas.microsoft.com/office/drawing/2014/main" id="{283D4034-B07E-4B4B-B6A9-893B7E5873F3}"/>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111158185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Lst>
  <p:hf hdr="0" ftr="0" dt="0"/>
  <p:txStyles>
    <p:titleStyle>
      <a:lvl1pPr algn="l" rtl="0" eaLnBrk="0" fontAlgn="base" hangingPunct="0">
        <a:spcBef>
          <a:spcPct val="0"/>
        </a:spcBef>
        <a:spcAft>
          <a:spcPct val="0"/>
        </a:spcAft>
        <a:defRPr sz="1800">
          <a:solidFill>
            <a:srgbClr val="BE0023"/>
          </a:solidFill>
          <a:latin typeface="+mj-lt"/>
          <a:ea typeface="ＭＳ Ｐゴシック" charset="0"/>
          <a:cs typeface="Geneva" pitchFamily="-108" charset="-128"/>
        </a:defRPr>
      </a:lvl1pPr>
      <a:lvl2pPr algn="l" rtl="0" eaLnBrk="0" fontAlgn="base" hangingPunct="0">
        <a:spcBef>
          <a:spcPct val="0"/>
        </a:spcBef>
        <a:spcAft>
          <a:spcPct val="0"/>
        </a:spcAft>
        <a:defRPr sz="1800">
          <a:solidFill>
            <a:srgbClr val="BE0023"/>
          </a:solidFill>
          <a:latin typeface="Arial" pitchFamily="-108" charset="0"/>
          <a:ea typeface="ＭＳ Ｐゴシック" charset="0"/>
          <a:cs typeface="Geneva" pitchFamily="-108" charset="-128"/>
        </a:defRPr>
      </a:lvl2pPr>
      <a:lvl3pPr algn="l" rtl="0" eaLnBrk="0" fontAlgn="base" hangingPunct="0">
        <a:spcBef>
          <a:spcPct val="0"/>
        </a:spcBef>
        <a:spcAft>
          <a:spcPct val="0"/>
        </a:spcAft>
        <a:defRPr sz="1800">
          <a:solidFill>
            <a:srgbClr val="BE0023"/>
          </a:solidFill>
          <a:latin typeface="Arial" pitchFamily="-108" charset="0"/>
          <a:ea typeface="ＭＳ Ｐゴシック" charset="0"/>
          <a:cs typeface="Geneva" pitchFamily="-108" charset="-128"/>
        </a:defRPr>
      </a:lvl3pPr>
      <a:lvl4pPr algn="l" rtl="0" eaLnBrk="0" fontAlgn="base" hangingPunct="0">
        <a:spcBef>
          <a:spcPct val="0"/>
        </a:spcBef>
        <a:spcAft>
          <a:spcPct val="0"/>
        </a:spcAft>
        <a:defRPr sz="1800">
          <a:solidFill>
            <a:srgbClr val="BE0023"/>
          </a:solidFill>
          <a:latin typeface="Arial" pitchFamily="-108" charset="0"/>
          <a:ea typeface="ＭＳ Ｐゴシック" charset="0"/>
          <a:cs typeface="Geneva" pitchFamily="-108" charset="-128"/>
        </a:defRPr>
      </a:lvl4pPr>
      <a:lvl5pPr algn="l" rtl="0" eaLnBrk="0" fontAlgn="base" hangingPunct="0">
        <a:spcBef>
          <a:spcPct val="0"/>
        </a:spcBef>
        <a:spcAft>
          <a:spcPct val="0"/>
        </a:spcAft>
        <a:defRPr sz="1800">
          <a:solidFill>
            <a:srgbClr val="BE0023"/>
          </a:solidFill>
          <a:latin typeface="Arial" pitchFamily="-108" charset="0"/>
          <a:ea typeface="ＭＳ Ｐゴシック" charset="0"/>
          <a:cs typeface="Geneva" pitchFamily="-108" charset="-128"/>
        </a:defRPr>
      </a:lvl5pPr>
      <a:lvl6pPr marL="342900" algn="l" rtl="0" fontAlgn="base">
        <a:spcBef>
          <a:spcPct val="0"/>
        </a:spcBef>
        <a:spcAft>
          <a:spcPct val="0"/>
        </a:spcAft>
        <a:defRPr sz="1800">
          <a:solidFill>
            <a:srgbClr val="BE0023"/>
          </a:solidFill>
          <a:latin typeface="Arial" pitchFamily="-108" charset="0"/>
        </a:defRPr>
      </a:lvl6pPr>
      <a:lvl7pPr marL="685800" algn="l" rtl="0" fontAlgn="base">
        <a:spcBef>
          <a:spcPct val="0"/>
        </a:spcBef>
        <a:spcAft>
          <a:spcPct val="0"/>
        </a:spcAft>
        <a:defRPr sz="1800">
          <a:solidFill>
            <a:srgbClr val="BE0023"/>
          </a:solidFill>
          <a:latin typeface="Arial" pitchFamily="-108" charset="0"/>
        </a:defRPr>
      </a:lvl7pPr>
      <a:lvl8pPr marL="1028700" algn="l" rtl="0" fontAlgn="base">
        <a:spcBef>
          <a:spcPct val="0"/>
        </a:spcBef>
        <a:spcAft>
          <a:spcPct val="0"/>
        </a:spcAft>
        <a:defRPr sz="1800">
          <a:solidFill>
            <a:srgbClr val="BE0023"/>
          </a:solidFill>
          <a:latin typeface="Arial" pitchFamily="-108" charset="0"/>
        </a:defRPr>
      </a:lvl8pPr>
      <a:lvl9pPr marL="1371600" algn="l" rtl="0" fontAlgn="base">
        <a:spcBef>
          <a:spcPct val="0"/>
        </a:spcBef>
        <a:spcAft>
          <a:spcPct val="0"/>
        </a:spcAft>
        <a:defRPr sz="1800">
          <a:solidFill>
            <a:srgbClr val="BE0023"/>
          </a:solidFill>
          <a:latin typeface="Arial" pitchFamily="-108" charset="0"/>
        </a:defRPr>
      </a:lvl9pPr>
    </p:titleStyle>
    <p:bodyStyle>
      <a:lvl1pPr marL="257175" indent="-257175" algn="l" rtl="0" eaLnBrk="0" fontAlgn="base" hangingPunct="0">
        <a:spcBef>
          <a:spcPct val="20000"/>
        </a:spcBef>
        <a:spcAft>
          <a:spcPct val="0"/>
        </a:spcAft>
        <a:buClr>
          <a:srgbClr val="BE0023"/>
        </a:buClr>
        <a:buFont typeface="Wingdings" panose="05000000000000000000" pitchFamily="2" charset="2"/>
        <a:buChar char="§"/>
        <a:defRPr sz="1500">
          <a:solidFill>
            <a:schemeClr val="tx1"/>
          </a:solidFill>
          <a:latin typeface="+mn-lt"/>
          <a:ea typeface="ＭＳ Ｐゴシック" charset="0"/>
          <a:cs typeface="Geneva" pitchFamily="-108" charset="-128"/>
        </a:defRPr>
      </a:lvl1pPr>
      <a:lvl2pPr marL="557213" indent="-214313" algn="l" rtl="0" eaLnBrk="0" fontAlgn="base" hangingPunct="0">
        <a:spcBef>
          <a:spcPct val="20000"/>
        </a:spcBef>
        <a:spcAft>
          <a:spcPct val="0"/>
        </a:spcAft>
        <a:buChar char="–"/>
        <a:defRPr sz="2100">
          <a:solidFill>
            <a:srgbClr val="666565"/>
          </a:solidFill>
          <a:latin typeface="+mn-lt"/>
          <a:ea typeface="ＭＳ Ｐゴシック" charset="0"/>
          <a:cs typeface="Geneva" charset="0"/>
        </a:defRPr>
      </a:lvl2pPr>
      <a:lvl3pPr marL="857250" indent="-171450" algn="l" rtl="0" eaLnBrk="0" fontAlgn="base" hangingPunct="0">
        <a:spcBef>
          <a:spcPct val="20000"/>
        </a:spcBef>
        <a:spcAft>
          <a:spcPct val="0"/>
        </a:spcAft>
        <a:buClr>
          <a:srgbClr val="BE0023"/>
        </a:buClr>
        <a:buFont typeface="Wingdings" panose="05000000000000000000" pitchFamily="2" charset="2"/>
        <a:buChar char="§"/>
        <a:defRPr sz="1200">
          <a:solidFill>
            <a:srgbClr val="666565"/>
          </a:solidFill>
          <a:latin typeface="+mn-lt"/>
          <a:ea typeface="ＭＳ Ｐゴシック" charset="0"/>
          <a:cs typeface="Geneva" charset="0"/>
        </a:defRPr>
      </a:lvl3pPr>
      <a:lvl4pPr marL="1200150" indent="-171450" algn="l" rtl="0" eaLnBrk="0" fontAlgn="base" hangingPunct="0">
        <a:spcBef>
          <a:spcPct val="20000"/>
        </a:spcBef>
        <a:spcAft>
          <a:spcPct val="0"/>
        </a:spcAft>
        <a:buChar char="–"/>
        <a:defRPr sz="1050">
          <a:solidFill>
            <a:srgbClr val="666565"/>
          </a:solidFill>
          <a:latin typeface="+mn-lt"/>
          <a:ea typeface="ＭＳ Ｐゴシック" charset="0"/>
          <a:cs typeface="Geneva" charset="0"/>
        </a:defRPr>
      </a:lvl4pPr>
      <a:lvl5pPr marL="1543050" indent="-171450" algn="l" rtl="0" eaLnBrk="0" fontAlgn="base" hangingPunct="0">
        <a:spcBef>
          <a:spcPct val="20000"/>
        </a:spcBef>
        <a:spcAft>
          <a:spcPct val="0"/>
        </a:spcAft>
        <a:buChar char="»"/>
        <a:defRPr sz="900">
          <a:solidFill>
            <a:srgbClr val="666565"/>
          </a:solidFill>
          <a:latin typeface="+mn-lt"/>
          <a:ea typeface="ＭＳ Ｐゴシック" charset="0"/>
          <a:cs typeface="Geneva" charset="0"/>
        </a:defRPr>
      </a:lvl5pPr>
      <a:lvl6pPr marL="1885950" indent="-171450" algn="l" rtl="0" fontAlgn="base">
        <a:spcBef>
          <a:spcPct val="20000"/>
        </a:spcBef>
        <a:spcAft>
          <a:spcPct val="0"/>
        </a:spcAft>
        <a:buChar char="»"/>
        <a:defRPr sz="900">
          <a:solidFill>
            <a:srgbClr val="666565"/>
          </a:solidFill>
          <a:latin typeface="+mn-lt"/>
          <a:ea typeface="Geneva" pitchFamily="-108" charset="-128"/>
        </a:defRPr>
      </a:lvl6pPr>
      <a:lvl7pPr marL="2228850" indent="-171450" algn="l" rtl="0" fontAlgn="base">
        <a:spcBef>
          <a:spcPct val="20000"/>
        </a:spcBef>
        <a:spcAft>
          <a:spcPct val="0"/>
        </a:spcAft>
        <a:buChar char="»"/>
        <a:defRPr sz="900">
          <a:solidFill>
            <a:srgbClr val="666565"/>
          </a:solidFill>
          <a:latin typeface="+mn-lt"/>
          <a:ea typeface="Geneva" pitchFamily="-108" charset="-128"/>
        </a:defRPr>
      </a:lvl7pPr>
      <a:lvl8pPr marL="2571750" indent="-171450" algn="l" rtl="0" fontAlgn="base">
        <a:spcBef>
          <a:spcPct val="20000"/>
        </a:spcBef>
        <a:spcAft>
          <a:spcPct val="0"/>
        </a:spcAft>
        <a:buChar char="»"/>
        <a:defRPr sz="900">
          <a:solidFill>
            <a:srgbClr val="666565"/>
          </a:solidFill>
          <a:latin typeface="+mn-lt"/>
          <a:ea typeface="Geneva" pitchFamily="-108" charset="-128"/>
        </a:defRPr>
      </a:lvl8pPr>
      <a:lvl9pPr marL="2914650" indent="-171450" algn="l" rtl="0" fontAlgn="base">
        <a:spcBef>
          <a:spcPct val="20000"/>
        </a:spcBef>
        <a:spcAft>
          <a:spcPct val="0"/>
        </a:spcAft>
        <a:buChar char="»"/>
        <a:defRPr sz="900">
          <a:solidFill>
            <a:srgbClr val="666565"/>
          </a:solidFill>
          <a:latin typeface="+mn-lt"/>
          <a:ea typeface="Geneva" pitchFamily="-108" charset="-128"/>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elplatzhalt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Mastertitelformat bearbeiten</a:t>
            </a:r>
          </a:p>
        </p:txBody>
      </p:sp>
      <p:sp>
        <p:nvSpPr>
          <p:cNvPr id="4099" name="Textplatzhalter 2"/>
          <p:cNvSpPr>
            <a:spLocks noGrp="1"/>
          </p:cNvSpPr>
          <p:nvPr>
            <p:ph type="body" idx="1"/>
          </p:nvPr>
        </p:nvSpPr>
        <p:spPr bwMode="auto">
          <a:xfrm>
            <a:off x="457200" y="1200152"/>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Textfeld 5">
            <a:extLst>
              <a:ext uri="{FF2B5EF4-FFF2-40B4-BE49-F238E27FC236}">
                <a16:creationId xmlns:a16="http://schemas.microsoft.com/office/drawing/2014/main" id="{CF64E1FC-2BDB-DA49-A1FE-745CB22F33A8}"/>
              </a:ext>
            </a:extLst>
          </p:cNvPr>
          <p:cNvSpPr txBox="1"/>
          <p:nvPr userDrawn="1"/>
        </p:nvSpPr>
        <p:spPr>
          <a:xfrm>
            <a:off x="1485901" y="4927600"/>
            <a:ext cx="7658100" cy="300082"/>
          </a:xfrm>
          <a:prstGeom prst="rect">
            <a:avLst/>
          </a:prstGeom>
          <a:noFill/>
        </p:spPr>
        <p:txBody>
          <a:bodyPr wrap="square" rtlCol="0">
            <a:spAutoFit/>
          </a:bodyPr>
          <a:lstStyle/>
          <a:p>
            <a:pPr marL="0" marR="0" indent="0" algn="ctr" defTabSz="342900" rtl="0" eaLnBrk="1" fontAlgn="base" latinLnBrk="0" hangingPunct="1">
              <a:lnSpc>
                <a:spcPct val="100000"/>
              </a:lnSpc>
              <a:spcBef>
                <a:spcPct val="0"/>
              </a:spcBef>
              <a:spcAft>
                <a:spcPct val="0"/>
              </a:spcAft>
              <a:buClrTx/>
              <a:buSzTx/>
              <a:buFontTx/>
              <a:buNone/>
              <a:tabLst/>
              <a:defRPr/>
            </a:pPr>
            <a:r>
              <a:rPr lang="de-DE" sz="675">
                <a:solidFill>
                  <a:srgbClr val="666565"/>
                </a:solidFill>
              </a:rPr>
              <a:t>Die Inhalte dieser Präsentation sind durch die ADKA und Lilly intern freigegeben und dürfen nicht verändert werden.</a:t>
            </a:r>
          </a:p>
          <a:p>
            <a:pPr algn="l"/>
            <a:endParaRPr lang="de-DE" sz="675">
              <a:solidFill>
                <a:srgbClr val="666565"/>
              </a:solidFill>
            </a:endParaRPr>
          </a:p>
        </p:txBody>
      </p:sp>
      <p:sp>
        <p:nvSpPr>
          <p:cNvPr id="5" name="Foliennummernplatzhalter 3">
            <a:extLst>
              <a:ext uri="{FF2B5EF4-FFF2-40B4-BE49-F238E27FC236}">
                <a16:creationId xmlns:a16="http://schemas.microsoft.com/office/drawing/2014/main" id="{ADFD5950-E90F-7D4C-9722-CECFAC9895DD}"/>
              </a:ext>
            </a:extLst>
          </p:cNvPr>
          <p:cNvSpPr>
            <a:spLocks noGrp="1"/>
          </p:cNvSpPr>
          <p:nvPr>
            <p:ph type="sldNum" sz="quarter" idx="4"/>
          </p:nvPr>
        </p:nvSpPr>
        <p:spPr>
          <a:xfrm>
            <a:off x="8252271" y="4854082"/>
            <a:ext cx="687689" cy="224375"/>
          </a:xfrm>
          <a:prstGeom prst="rect">
            <a:avLst/>
          </a:prstGeom>
        </p:spPr>
        <p:txBody>
          <a:bodyPr/>
          <a:lstStyle>
            <a:lvl1pPr>
              <a:defRPr sz="800"/>
            </a:lvl1pPr>
          </a:lstStyle>
          <a:p>
            <a:pPr algn="r"/>
            <a:fld id="{D8EB360B-720C-704A-863E-A567E738ABDA}" type="slidenum">
              <a:rPr lang="de-DE" smtClean="0"/>
              <a:pPr algn="r"/>
              <a:t>‹Nr.›</a:t>
            </a:fld>
            <a:endParaRPr lang="de-DE"/>
          </a:p>
        </p:txBody>
      </p:sp>
    </p:spTree>
    <p:extLst>
      <p:ext uri="{BB962C8B-B14F-4D97-AF65-F5344CB8AC3E}">
        <p14:creationId xmlns:p14="http://schemas.microsoft.com/office/powerpoint/2010/main" val="3812638687"/>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Lst>
  <p:hf hdr="0" ftr="0" dt="0"/>
  <p:txStyles>
    <p:titleStyle>
      <a:lvl1pPr algn="ctr" defTabSz="342900" rtl="0" eaLnBrk="0" fontAlgn="base" hangingPunct="0">
        <a:spcBef>
          <a:spcPct val="0"/>
        </a:spcBef>
        <a:spcAft>
          <a:spcPct val="0"/>
        </a:spcAft>
        <a:defRPr lang="de-DE" sz="2025" kern="1200">
          <a:solidFill>
            <a:srgbClr val="BE0023"/>
          </a:solidFill>
          <a:latin typeface="Arial" pitchFamily="34" charset="0"/>
          <a:ea typeface="ＭＳ Ｐゴシック" charset="0"/>
          <a:cs typeface="Arial" pitchFamily="34" charset="0"/>
        </a:defRPr>
      </a:lvl1pPr>
      <a:lvl2pPr algn="ctr" defTabSz="342900" rtl="0" eaLnBrk="0" fontAlgn="base" hangingPunct="0">
        <a:spcBef>
          <a:spcPct val="0"/>
        </a:spcBef>
        <a:spcAft>
          <a:spcPct val="0"/>
        </a:spcAft>
        <a:defRPr sz="2025">
          <a:solidFill>
            <a:srgbClr val="BE0023"/>
          </a:solidFill>
          <a:latin typeface="Arial" charset="0"/>
          <a:ea typeface="ＭＳ Ｐゴシック" charset="0"/>
          <a:cs typeface="Arial" charset="0"/>
        </a:defRPr>
      </a:lvl2pPr>
      <a:lvl3pPr algn="ctr" defTabSz="342900" rtl="0" eaLnBrk="0" fontAlgn="base" hangingPunct="0">
        <a:spcBef>
          <a:spcPct val="0"/>
        </a:spcBef>
        <a:spcAft>
          <a:spcPct val="0"/>
        </a:spcAft>
        <a:defRPr sz="2025">
          <a:solidFill>
            <a:srgbClr val="BE0023"/>
          </a:solidFill>
          <a:latin typeface="Arial" charset="0"/>
          <a:ea typeface="ＭＳ Ｐゴシック" charset="0"/>
          <a:cs typeface="Arial" charset="0"/>
        </a:defRPr>
      </a:lvl3pPr>
      <a:lvl4pPr algn="ctr" defTabSz="342900" rtl="0" eaLnBrk="0" fontAlgn="base" hangingPunct="0">
        <a:spcBef>
          <a:spcPct val="0"/>
        </a:spcBef>
        <a:spcAft>
          <a:spcPct val="0"/>
        </a:spcAft>
        <a:defRPr sz="2025">
          <a:solidFill>
            <a:srgbClr val="BE0023"/>
          </a:solidFill>
          <a:latin typeface="Arial" charset="0"/>
          <a:ea typeface="ＭＳ Ｐゴシック" charset="0"/>
          <a:cs typeface="Arial" charset="0"/>
        </a:defRPr>
      </a:lvl4pPr>
      <a:lvl5pPr algn="ctr" defTabSz="342900" rtl="0" eaLnBrk="0" fontAlgn="base" hangingPunct="0">
        <a:spcBef>
          <a:spcPct val="0"/>
        </a:spcBef>
        <a:spcAft>
          <a:spcPct val="0"/>
        </a:spcAft>
        <a:defRPr sz="2025">
          <a:solidFill>
            <a:srgbClr val="BE0023"/>
          </a:solidFill>
          <a:latin typeface="Arial" charset="0"/>
          <a:ea typeface="ＭＳ Ｐゴシック" charset="0"/>
          <a:cs typeface="Arial" charset="0"/>
        </a:defRPr>
      </a:lvl5pPr>
      <a:lvl6pPr marL="342900" algn="ctr" defTabSz="342900" rtl="0" fontAlgn="base">
        <a:spcBef>
          <a:spcPct val="0"/>
        </a:spcBef>
        <a:spcAft>
          <a:spcPct val="0"/>
        </a:spcAft>
        <a:defRPr sz="2025">
          <a:solidFill>
            <a:srgbClr val="BE0023"/>
          </a:solidFill>
          <a:latin typeface="Arial" charset="0"/>
          <a:ea typeface="ＭＳ Ｐゴシック" charset="0"/>
        </a:defRPr>
      </a:lvl6pPr>
      <a:lvl7pPr marL="685800" algn="ctr" defTabSz="342900" rtl="0" fontAlgn="base">
        <a:spcBef>
          <a:spcPct val="0"/>
        </a:spcBef>
        <a:spcAft>
          <a:spcPct val="0"/>
        </a:spcAft>
        <a:defRPr sz="2025">
          <a:solidFill>
            <a:srgbClr val="BE0023"/>
          </a:solidFill>
          <a:latin typeface="Arial" charset="0"/>
          <a:ea typeface="ＭＳ Ｐゴシック" charset="0"/>
        </a:defRPr>
      </a:lvl7pPr>
      <a:lvl8pPr marL="1028700" algn="ctr" defTabSz="342900" rtl="0" fontAlgn="base">
        <a:spcBef>
          <a:spcPct val="0"/>
        </a:spcBef>
        <a:spcAft>
          <a:spcPct val="0"/>
        </a:spcAft>
        <a:defRPr sz="2025">
          <a:solidFill>
            <a:srgbClr val="BE0023"/>
          </a:solidFill>
          <a:latin typeface="Arial" charset="0"/>
          <a:ea typeface="ＭＳ Ｐゴシック" charset="0"/>
        </a:defRPr>
      </a:lvl8pPr>
      <a:lvl9pPr marL="1371600" algn="ctr" defTabSz="342900" rtl="0" fontAlgn="base">
        <a:spcBef>
          <a:spcPct val="0"/>
        </a:spcBef>
        <a:spcAft>
          <a:spcPct val="0"/>
        </a:spcAft>
        <a:defRPr sz="2025">
          <a:solidFill>
            <a:srgbClr val="BE0023"/>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lang="de-DE" sz="1650" kern="1200">
          <a:solidFill>
            <a:srgbClr val="666565"/>
          </a:solidFill>
          <a:latin typeface="+mn-lt"/>
          <a:ea typeface="ＭＳ Ｐゴシック" charset="0"/>
          <a:cs typeface="Geneva" pitchFamily="-106" charset="-128"/>
        </a:defRPr>
      </a:lvl1pPr>
      <a:lvl2pPr marL="557213" indent="-214313" algn="l" defTabSz="342900" rtl="0" eaLnBrk="0" fontAlgn="base" hangingPunct="0">
        <a:spcBef>
          <a:spcPct val="20000"/>
        </a:spcBef>
        <a:spcAft>
          <a:spcPct val="0"/>
        </a:spcAft>
        <a:buFont typeface="Arial" panose="020B0604020202020204" pitchFamily="34" charset="0"/>
        <a:buChar char="–"/>
        <a:defRPr lang="de-DE" sz="1500" kern="1200">
          <a:solidFill>
            <a:srgbClr val="666565"/>
          </a:solidFill>
          <a:latin typeface="+mn-lt"/>
          <a:ea typeface="ＭＳ Ｐゴシック" charset="0"/>
          <a:cs typeface="Geneva" charset="0"/>
        </a:defRPr>
      </a:lvl2pPr>
      <a:lvl3pPr marL="857250" indent="-171450" algn="l" defTabSz="342900" rtl="0" eaLnBrk="0" fontAlgn="base" hangingPunct="0">
        <a:spcBef>
          <a:spcPct val="20000"/>
        </a:spcBef>
        <a:spcAft>
          <a:spcPct val="0"/>
        </a:spcAft>
        <a:buFont typeface="Arial" panose="020B0604020202020204" pitchFamily="34" charset="0"/>
        <a:buChar char="•"/>
        <a:defRPr lang="de-DE" sz="1500" kern="1200">
          <a:solidFill>
            <a:srgbClr val="666565"/>
          </a:solidFill>
          <a:latin typeface="+mn-lt"/>
          <a:ea typeface="ＭＳ Ｐゴシック" charset="0"/>
          <a:cs typeface="Geneva" charset="0"/>
        </a:defRPr>
      </a:lvl3pPr>
      <a:lvl4pPr marL="1200150" indent="-171450" algn="l" defTabSz="342900" rtl="0" eaLnBrk="0" fontAlgn="base" hangingPunct="0">
        <a:spcBef>
          <a:spcPct val="20000"/>
        </a:spcBef>
        <a:spcAft>
          <a:spcPct val="0"/>
        </a:spcAft>
        <a:buFont typeface="Arial" panose="020B0604020202020204" pitchFamily="34" charset="0"/>
        <a:buChar char="–"/>
        <a:defRPr lang="de-DE" sz="1500" kern="1200">
          <a:solidFill>
            <a:srgbClr val="666565"/>
          </a:solidFill>
          <a:latin typeface="+mn-lt"/>
          <a:ea typeface="ＭＳ Ｐゴシック" charset="0"/>
          <a:cs typeface="Geneva" charset="0"/>
        </a:defRPr>
      </a:lvl4pPr>
      <a:lvl5pPr marL="1543050" indent="-171450" algn="l" defTabSz="342900" rtl="0" eaLnBrk="0" fontAlgn="base" hangingPunct="0">
        <a:spcBef>
          <a:spcPct val="20000"/>
        </a:spcBef>
        <a:spcAft>
          <a:spcPct val="0"/>
        </a:spcAft>
        <a:buFont typeface="Arial" panose="020B0604020202020204" pitchFamily="34" charset="0"/>
        <a:buChar char="»"/>
        <a:defRPr lang="de-DE" sz="1500" kern="1200">
          <a:solidFill>
            <a:srgbClr val="666565"/>
          </a:solidFill>
          <a:latin typeface="+mn-lt"/>
          <a:ea typeface="ＭＳ Ｐゴシック" charset="0"/>
          <a:cs typeface="Geneva"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FBA1EA2-2065-4FD3-B2BB-F7C0D18C2D3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192C7FA-761A-43AA-97C8-4ED1B6DEC56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1326C2-7F6C-44FC-9994-9D12EE41EFD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0D965F-EA62-4F2E-B3F4-499976CE55D1}" type="datetimeFigureOut">
              <a:rPr lang="de-DE" smtClean="0"/>
              <a:t>08.01.2025</a:t>
            </a:fld>
            <a:endParaRPr lang="de-DE"/>
          </a:p>
        </p:txBody>
      </p:sp>
      <p:sp>
        <p:nvSpPr>
          <p:cNvPr id="5" name="Fußzeilenplatzhalter 4">
            <a:extLst>
              <a:ext uri="{FF2B5EF4-FFF2-40B4-BE49-F238E27FC236}">
                <a16:creationId xmlns:a16="http://schemas.microsoft.com/office/drawing/2014/main" id="{41543357-3DF8-4AA2-8AF1-C13A4456188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96ED48A-AE04-47FA-B480-68E17FE644A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2A7202C-D53A-4D38-BDE8-DC97C5391D2D}" type="slidenum">
              <a:rPr lang="de-DE" smtClean="0"/>
              <a:t>‹Nr.›</a:t>
            </a:fld>
            <a:endParaRPr lang="de-DE"/>
          </a:p>
        </p:txBody>
      </p:sp>
    </p:spTree>
    <p:extLst>
      <p:ext uri="{BB962C8B-B14F-4D97-AF65-F5344CB8AC3E}">
        <p14:creationId xmlns:p14="http://schemas.microsoft.com/office/powerpoint/2010/main" val="126187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ccc.uk-erlangen.de/beratung/orale-tumortherapie-ambora/"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nam12.safelinks.protection.outlook.com/?url=http%3A%2F%2Fwww.esop-oralia.eu%2F&amp;data=05%7C01%7Cschmidt_paul%40lilly.com%7Cebaa2ca55ddf4d24f3c108dacb10fd29%7C18a59a81eea84c30948ad8824cdc2580%7C0%7C0%7C638045571316697315%7CUnknown%7CTWFpbGZsb3d8eyJWIjoiMC4wLjAwMDAiLCJQIjoiV2luMzIiLCJBTiI6Ik1haWwiLCJXVCI6Mn0%3D%7C3000%7C%7C%7C&amp;sdata=QBz67b4xLuqJxGtA7fkRDZUEZN9%2Fzzw2VrbhWj7fZ80%3D&amp;reserved=0"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CCA84650-C887-9647-B5D2-A03F51DA7717}"/>
              </a:ext>
            </a:extLst>
          </p:cNvPr>
          <p:cNvSpPr>
            <a:spLocks noGrp="1"/>
          </p:cNvSpPr>
          <p:nvPr>
            <p:ph type="body" orient="vert" sz="quarter" idx="11"/>
          </p:nvPr>
        </p:nvSpPr>
        <p:spPr/>
        <p:txBody>
          <a:bodyPr/>
          <a:lstStyle/>
          <a:p>
            <a:r>
              <a:rPr lang="de-DE"/>
              <a:t>PP-ON-DE-0321</a:t>
            </a:r>
          </a:p>
        </p:txBody>
      </p:sp>
      <p:sp>
        <p:nvSpPr>
          <p:cNvPr id="4" name="Foliennummernplatzhalter 3">
            <a:extLst>
              <a:ext uri="{FF2B5EF4-FFF2-40B4-BE49-F238E27FC236}">
                <a16:creationId xmlns:a16="http://schemas.microsoft.com/office/drawing/2014/main" id="{AFDD52BD-97D5-FF44-972C-BE227D1B5FDB}"/>
              </a:ext>
            </a:extLst>
          </p:cNvPr>
          <p:cNvSpPr>
            <a:spLocks noGrp="1"/>
          </p:cNvSpPr>
          <p:nvPr>
            <p:ph type="sldNum" sz="quarter" idx="4"/>
          </p:nvPr>
        </p:nvSpPr>
        <p:spPr/>
        <p:txBody>
          <a:bodyPr/>
          <a:lstStyle/>
          <a:p>
            <a:pPr algn="r"/>
            <a:fld id="{D8EB360B-720C-704A-863E-A567E738ABDA}" type="slidenum">
              <a:rPr lang="de-DE" smtClean="0"/>
              <a:pPr algn="r"/>
              <a:t>1</a:t>
            </a:fld>
            <a:endParaRPr lang="de-DE"/>
          </a:p>
        </p:txBody>
      </p:sp>
      <p:sp>
        <p:nvSpPr>
          <p:cNvPr id="5" name="Titel 4">
            <a:extLst>
              <a:ext uri="{FF2B5EF4-FFF2-40B4-BE49-F238E27FC236}">
                <a16:creationId xmlns:a16="http://schemas.microsoft.com/office/drawing/2014/main" id="{FD07A4E3-0798-9943-93A2-CC37D1620468}"/>
              </a:ext>
            </a:extLst>
          </p:cNvPr>
          <p:cNvSpPr>
            <a:spLocks noGrp="1"/>
          </p:cNvSpPr>
          <p:nvPr>
            <p:ph type="ctrTitle"/>
          </p:nvPr>
        </p:nvSpPr>
        <p:spPr bwMode="auto">
          <a:xfrm>
            <a:off x="1785342" y="2160000"/>
            <a:ext cx="6700952" cy="153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a:ea typeface="ＭＳ Ｐゴシック" panose="020B0600070205080204" pitchFamily="34" charset="-128"/>
              </a:rPr>
              <a:t>Exkurs 4: </a:t>
            </a:r>
            <a:r>
              <a:rPr lang="de-DE" altLang="de-DE" err="1">
                <a:ea typeface="ＭＳ Ｐゴシック" panose="020B0600070205080204" pitchFamily="34" charset="-128"/>
              </a:rPr>
              <a:t>ZytOralia</a:t>
            </a:r>
            <a:br>
              <a:rPr lang="de-DE" altLang="de-DE">
                <a:ea typeface="ＭＳ Ｐゴシック" panose="020B0600070205080204" pitchFamily="34" charset="-128"/>
              </a:rPr>
            </a:br>
            <a:endParaRPr lang="de-DE" altLang="de-DE">
              <a:ea typeface="ＭＳ Ｐゴシック" panose="020B0600070205080204" pitchFamily="34" charset="-128"/>
            </a:endParaRPr>
          </a:p>
        </p:txBody>
      </p:sp>
    </p:spTree>
    <p:extLst>
      <p:ext uri="{BB962C8B-B14F-4D97-AF65-F5344CB8AC3E}">
        <p14:creationId xmlns:p14="http://schemas.microsoft.com/office/powerpoint/2010/main" val="2803829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4E4A8E2-9A18-4FE8-A26B-996724EF5DEB}"/>
              </a:ext>
            </a:extLst>
          </p:cNvPr>
          <p:cNvSpPr>
            <a:spLocks noGrp="1"/>
          </p:cNvSpPr>
          <p:nvPr>
            <p:ph idx="1"/>
          </p:nvPr>
        </p:nvSpPr>
        <p:spPr/>
        <p:txBody>
          <a:bodyPr lIns="91440" tIns="45720" rIns="91440" bIns="45720" anchor="t"/>
          <a:lstStyle/>
          <a:p>
            <a:pPr>
              <a:buNone/>
            </a:pPr>
            <a:r>
              <a:rPr lang="de-DE" sz="1700" b="1" dirty="0">
                <a:solidFill>
                  <a:srgbClr val="BE0023"/>
                </a:solidFill>
                <a:latin typeface="Arial"/>
                <a:ea typeface="ＭＳ Ｐゴシック"/>
                <a:cs typeface="Arial"/>
              </a:rPr>
              <a:t>Wichtige Inhalte eines Beratungsgesprächs </a:t>
            </a:r>
            <a:r>
              <a:rPr lang="de-DE" sz="1700" b="1" baseline="30000" dirty="0">
                <a:solidFill>
                  <a:srgbClr val="BE0023"/>
                </a:solidFill>
                <a:latin typeface="Arial"/>
                <a:ea typeface="ＭＳ Ｐゴシック"/>
                <a:cs typeface="Arial"/>
              </a:rPr>
              <a:t>[4]</a:t>
            </a:r>
          </a:p>
          <a:p>
            <a:pPr>
              <a:spcBef>
                <a:spcPts val="2400"/>
              </a:spcBef>
              <a:buAutoNum type="arabicPeriod"/>
            </a:pPr>
            <a:r>
              <a:rPr lang="de-DE" dirty="0">
                <a:solidFill>
                  <a:srgbClr val="BE0023"/>
                </a:solidFill>
                <a:latin typeface="Arial"/>
                <a:ea typeface="ＭＳ Ｐゴシック"/>
                <a:cs typeface="Arial"/>
              </a:rPr>
              <a:t>Wirkung und Umgang: </a:t>
            </a:r>
            <a:br>
              <a:rPr lang="de-DE" dirty="0">
                <a:latin typeface="Arial" panose="020B0604020202020204" pitchFamily="34" charset="0"/>
                <a:cs typeface="Arial" panose="020B0604020202020204" pitchFamily="34" charset="0"/>
              </a:rPr>
            </a:br>
            <a:endParaRPr lang="de-DE" dirty="0">
              <a:solidFill>
                <a:srgbClr val="BE0023"/>
              </a:solidFill>
              <a:latin typeface="Arial" panose="020B0604020202020204" pitchFamily="34" charset="0"/>
              <a:cs typeface="Arial" panose="020B0604020202020204" pitchFamily="34" charset="0"/>
            </a:endParaRPr>
          </a:p>
          <a:p>
            <a:pPr>
              <a:buFont typeface="Wingdings" panose="05000000000000000000" pitchFamily="2" charset="2"/>
              <a:buChar char="§"/>
            </a:pPr>
            <a:r>
              <a:rPr lang="de-DE" dirty="0">
                <a:latin typeface="Arial"/>
                <a:ea typeface="ＭＳ Ｐゴシック"/>
                <a:cs typeface="Arial"/>
              </a:rPr>
              <a:t>Welche Erkrankung soll mit dem verschriebenen Arzneimittel behandelt werden? Wie wirkt die Medikation?</a:t>
            </a:r>
          </a:p>
          <a:p>
            <a:pPr>
              <a:buFont typeface="Wingdings" panose="05000000000000000000" pitchFamily="2" charset="2"/>
              <a:buChar char="§"/>
            </a:pPr>
            <a:r>
              <a:rPr lang="de-DE" dirty="0">
                <a:latin typeface="Arial"/>
                <a:ea typeface="ＭＳ Ｐゴシック"/>
                <a:cs typeface="Arial"/>
              </a:rPr>
              <a:t>Was ist beim Umgang mit der Medikation zu beachten, Vorsichtsmaßnahmen?</a:t>
            </a:r>
          </a:p>
          <a:p>
            <a:pPr marL="723900" lvl="1" indent="-368300" defTabSz="457200">
              <a:buFont typeface="Wingdings" panose="05000000000000000000" pitchFamily="2" charset="2"/>
              <a:buChar char="ü"/>
              <a:defRPr/>
            </a:pPr>
            <a:r>
              <a:rPr lang="de-DE" dirty="0">
                <a:latin typeface="Arial"/>
                <a:ea typeface="ＭＳ Ｐゴシック"/>
                <a:cs typeface="Arial"/>
              </a:rPr>
              <a:t>Lagerung: Sicher, getrennt und unzugänglich</a:t>
            </a:r>
            <a:r>
              <a:rPr lang="de-DE" dirty="0">
                <a:latin typeface="Arial"/>
                <a:ea typeface="ＭＳ Ｐゴシック"/>
                <a:cs typeface="Arial"/>
                <a:sym typeface="Wingdings" pitchFamily="2" charset="2"/>
              </a:rPr>
              <a:t> </a:t>
            </a:r>
            <a:r>
              <a:rPr lang="de-DE" dirty="0">
                <a:latin typeface="Arial"/>
                <a:ea typeface="ＭＳ Ｐゴシック"/>
                <a:cs typeface="Arial"/>
              </a:rPr>
              <a:t>für Kinder, in </a:t>
            </a:r>
            <a:r>
              <a:rPr lang="de-DE" dirty="0">
                <a:latin typeface="Arial"/>
                <a:ea typeface="ＭＳ Ｐゴシック"/>
                <a:cs typeface="Arial"/>
                <a:sym typeface="Wingdings" panose="05000000000000000000" pitchFamily="2" charset="2"/>
              </a:rPr>
              <a:t>Originalverpackung; Lagertemperatur</a:t>
            </a:r>
            <a:endParaRPr lang="de-DE" dirty="0">
              <a:latin typeface="Arial"/>
              <a:ea typeface="ＭＳ Ｐゴシック"/>
              <a:cs typeface="Arial"/>
            </a:endParaRPr>
          </a:p>
          <a:p>
            <a:pPr marL="723900" lvl="1" indent="-368300" defTabSz="457200">
              <a:buFont typeface="Wingdings" panose="05000000000000000000" pitchFamily="2" charset="2"/>
              <a:buChar char="ü"/>
              <a:defRPr/>
            </a:pPr>
            <a:r>
              <a:rPr lang="de-DE" dirty="0">
                <a:latin typeface="Arial"/>
                <a:ea typeface="ＭＳ Ｐゴシック"/>
                <a:cs typeface="Arial"/>
                <a:sym typeface="Wingdings" panose="05000000000000000000" pitchFamily="2" charset="2"/>
              </a:rPr>
              <a:t>Hände waschen nach Einnahme (Angehörige: Handschuhe </a:t>
            </a:r>
            <a:r>
              <a:rPr lang="de-DE" dirty="0">
                <a:latin typeface="Arial"/>
                <a:ea typeface="Verdana"/>
                <a:cs typeface="Arial"/>
                <a:sym typeface="Wingdings" panose="05000000000000000000" pitchFamily="2" charset="2"/>
              </a:rPr>
              <a:t>tragen)</a:t>
            </a:r>
            <a:endParaRPr lang="de-DE" dirty="0">
              <a:latin typeface="Arial"/>
              <a:ea typeface="Verdana"/>
              <a:cs typeface="Arial"/>
            </a:endParaRPr>
          </a:p>
          <a:p>
            <a:pPr marL="723900" lvl="1" indent="-368300" defTabSz="457200">
              <a:buFont typeface="Wingdings" panose="05000000000000000000" pitchFamily="2" charset="2"/>
              <a:buChar char="ü"/>
              <a:defRPr/>
            </a:pPr>
            <a:r>
              <a:rPr lang="de-DE" dirty="0">
                <a:latin typeface="Arial"/>
                <a:ea typeface="ＭＳ Ｐゴシック"/>
                <a:cs typeface="Arial"/>
                <a:sym typeface="Wingdings" panose="05000000000000000000" pitchFamily="2" charset="2"/>
              </a:rPr>
              <a:t>Nicht teilen, zerkleinern, kauen, mörsern, öffnen</a:t>
            </a:r>
            <a:endParaRPr lang="de-DE" dirty="0">
              <a:latin typeface="Arial"/>
              <a:ea typeface="ＭＳ Ｐゴシック"/>
              <a:cs typeface="Arial"/>
            </a:endParaRPr>
          </a:p>
          <a:p>
            <a:endParaRPr lang="de-DE" dirty="0"/>
          </a:p>
        </p:txBody>
      </p:sp>
      <p:sp>
        <p:nvSpPr>
          <p:cNvPr id="3" name="Titel 2">
            <a:extLst>
              <a:ext uri="{FF2B5EF4-FFF2-40B4-BE49-F238E27FC236}">
                <a16:creationId xmlns:a16="http://schemas.microsoft.com/office/drawing/2014/main" id="{B56DF828-5D21-41A3-99A5-854BB2412943}"/>
              </a:ext>
            </a:extLst>
          </p:cNvPr>
          <p:cNvSpPr>
            <a:spLocks noGrp="1"/>
          </p:cNvSpPr>
          <p:nvPr>
            <p:ph type="ctrTitle"/>
          </p:nvPr>
        </p:nvSpPr>
        <p:spPr/>
        <p:txBody>
          <a:bodyPr/>
          <a:lstStyle/>
          <a:p>
            <a:r>
              <a:rPr lang="de-DE"/>
              <a:t>Patientenberatung und Therapiebegleitung</a:t>
            </a:r>
          </a:p>
        </p:txBody>
      </p:sp>
      <p:sp>
        <p:nvSpPr>
          <p:cNvPr id="4" name="Vertikaler Textplatzhalter 3">
            <a:extLst>
              <a:ext uri="{FF2B5EF4-FFF2-40B4-BE49-F238E27FC236}">
                <a16:creationId xmlns:a16="http://schemas.microsoft.com/office/drawing/2014/main" id="{D52CBB77-208D-47D2-977E-98FE567D4BE4}"/>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4090D612-E671-48C2-85FB-A24641477778}"/>
              </a:ext>
            </a:extLst>
          </p:cNvPr>
          <p:cNvSpPr>
            <a:spLocks noGrp="1"/>
          </p:cNvSpPr>
          <p:nvPr>
            <p:ph type="sldNum" sz="quarter" idx="4"/>
          </p:nvPr>
        </p:nvSpPr>
        <p:spPr/>
        <p:txBody>
          <a:bodyPr/>
          <a:lstStyle/>
          <a:p>
            <a:pPr algn="r"/>
            <a:fld id="{D8EB360B-720C-704A-863E-A567E738ABDA}" type="slidenum">
              <a:rPr lang="de-DE" smtClean="0"/>
              <a:pPr algn="r"/>
              <a:t>10</a:t>
            </a:fld>
            <a:endParaRPr lang="de-DE"/>
          </a:p>
        </p:txBody>
      </p:sp>
    </p:spTree>
    <p:extLst>
      <p:ext uri="{BB962C8B-B14F-4D97-AF65-F5344CB8AC3E}">
        <p14:creationId xmlns:p14="http://schemas.microsoft.com/office/powerpoint/2010/main" val="63675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8EED61-3BBF-443F-8D8A-EAA10AEF987A}"/>
              </a:ext>
            </a:extLst>
          </p:cNvPr>
          <p:cNvSpPr>
            <a:spLocks noGrp="1"/>
          </p:cNvSpPr>
          <p:nvPr>
            <p:ph idx="1"/>
          </p:nvPr>
        </p:nvSpPr>
        <p:spPr/>
        <p:txBody>
          <a:bodyPr lIns="91440" tIns="45720" rIns="91440" bIns="45720" anchor="t"/>
          <a:lstStyle/>
          <a:p>
            <a:pPr>
              <a:buFont typeface="+mj-lt"/>
              <a:buAutoNum type="arabicPeriod" startAt="2"/>
            </a:pPr>
            <a:r>
              <a:rPr lang="de-DE" dirty="0">
                <a:solidFill>
                  <a:srgbClr val="BE0023"/>
                </a:solidFill>
                <a:latin typeface="Arial"/>
                <a:ea typeface="ＭＳ Ｐゴシック"/>
                <a:cs typeface="Arial"/>
              </a:rPr>
              <a:t>Medikamenteneinnahme: </a:t>
            </a:r>
            <a:endParaRPr lang="de-DE" dirty="0">
              <a:solidFill>
                <a:srgbClr val="BE0023"/>
              </a:solidFill>
              <a:latin typeface="Arial" panose="020B0604020202020204" pitchFamily="34" charset="0"/>
              <a:cs typeface="Arial" panose="020B0604020202020204" pitchFamily="34" charset="0"/>
            </a:endParaRPr>
          </a:p>
          <a:p>
            <a:pPr marL="0" indent="0">
              <a:buNone/>
            </a:pPr>
            <a:endParaRPr lang="de-DE" dirty="0">
              <a:solidFill>
                <a:srgbClr val="BE0023"/>
              </a:solidFill>
              <a:latin typeface="Arial" panose="020B0604020202020204" pitchFamily="34" charset="0"/>
              <a:cs typeface="Arial" panose="020B0604020202020204" pitchFamily="34" charset="0"/>
            </a:endParaRPr>
          </a:p>
          <a:p>
            <a:pPr>
              <a:buFont typeface="Wingdings" panose="05000000000000000000" pitchFamily="2" charset="2"/>
              <a:buChar char="§"/>
            </a:pPr>
            <a:r>
              <a:rPr lang="de-DE" dirty="0">
                <a:latin typeface="Arial"/>
                <a:ea typeface="ＭＳ Ｐゴシック"/>
                <a:cs typeface="Arial"/>
              </a:rPr>
              <a:t>Einnahmezeitpunkt?</a:t>
            </a:r>
          </a:p>
          <a:p>
            <a:pPr marL="723900" lvl="1" indent="-368300">
              <a:buFont typeface="Wingdings" pitchFamily="2" charset="2"/>
              <a:buChar char="ü"/>
            </a:pPr>
            <a:r>
              <a:rPr lang="de-DE" dirty="0">
                <a:latin typeface="Arial"/>
                <a:ea typeface="ＭＳ Ｐゴシック"/>
                <a:cs typeface="Arial"/>
              </a:rPr>
              <a:t>Wie soll die Medikation eingenommen werden?</a:t>
            </a:r>
          </a:p>
          <a:p>
            <a:pPr marL="723900" lvl="1" indent="-368300">
              <a:buFont typeface="Wingdings" pitchFamily="2" charset="2"/>
              <a:buChar char="ü"/>
            </a:pPr>
            <a:r>
              <a:rPr lang="de-DE" dirty="0">
                <a:latin typeface="Arial"/>
                <a:ea typeface="ＭＳ Ｐゴシック"/>
                <a:cs typeface="Arial"/>
              </a:rPr>
              <a:t>Einnahme zu einer bestimmten Tageszeit und wie häufig am Tag? </a:t>
            </a:r>
            <a:endParaRPr lang="de-DE" dirty="0">
              <a:latin typeface="Arial" panose="020B0604020202020204" pitchFamily="34" charset="0"/>
              <a:cs typeface="Arial" panose="020B0604020202020204" pitchFamily="34" charset="0"/>
            </a:endParaRPr>
          </a:p>
          <a:p>
            <a:pPr marL="723900" lvl="1" indent="-368300">
              <a:buFont typeface="Wingdings" pitchFamily="2" charset="2"/>
              <a:buChar char="ü"/>
            </a:pPr>
            <a:r>
              <a:rPr lang="de-DE" dirty="0">
                <a:latin typeface="Arial"/>
                <a:ea typeface="ＭＳ Ｐゴシック"/>
                <a:cs typeface="Arial"/>
              </a:rPr>
              <a:t>Einnahme zu einem bestimmten Wochentag/Zyklus?</a:t>
            </a:r>
          </a:p>
          <a:p>
            <a:pPr>
              <a:buFont typeface="Wingdings" panose="05000000000000000000" pitchFamily="2" charset="2"/>
              <a:buChar char="§"/>
            </a:pPr>
            <a:r>
              <a:rPr lang="de-DE" dirty="0">
                <a:latin typeface="Arial"/>
                <a:ea typeface="ＭＳ Ｐゴシック"/>
                <a:cs typeface="Arial"/>
              </a:rPr>
              <a:t>Einfluss von Nahrung?</a:t>
            </a:r>
          </a:p>
          <a:p>
            <a:pPr marL="723900" lvl="1" indent="-368300">
              <a:buFont typeface="Wingdings" pitchFamily="2" charset="2"/>
              <a:buChar char="ü"/>
            </a:pPr>
            <a:r>
              <a:rPr lang="de-DE" dirty="0" err="1">
                <a:latin typeface="Arial"/>
                <a:ea typeface="ＭＳ Ｐゴシック"/>
                <a:cs typeface="Arial"/>
              </a:rPr>
              <a:t>Nüchterneinnahme</a:t>
            </a:r>
            <a:r>
              <a:rPr lang="de-DE" dirty="0">
                <a:latin typeface="Arial"/>
                <a:ea typeface="ＭＳ Ｐゴシック"/>
                <a:cs typeface="Arial"/>
              </a:rPr>
              <a:t>, zum oder nach dem Essen?</a:t>
            </a:r>
          </a:p>
          <a:p>
            <a:pPr marL="723900" lvl="1" indent="-368300">
              <a:buFont typeface="Wingdings" pitchFamily="2" charset="2"/>
              <a:buChar char="ü"/>
            </a:pPr>
            <a:r>
              <a:rPr lang="de-DE" dirty="0">
                <a:latin typeface="Arial"/>
                <a:ea typeface="ＭＳ Ｐゴシック"/>
                <a:cs typeface="Arial"/>
              </a:rPr>
              <a:t>Sind bestimmte Lebensmittel problematisch? </a:t>
            </a:r>
            <a:r>
              <a:rPr lang="de-DE" baseline="30000" dirty="0">
                <a:latin typeface="Arial"/>
                <a:ea typeface="ＭＳ Ｐゴシック"/>
                <a:cs typeface="Arial"/>
              </a:rPr>
              <a:t>[5]</a:t>
            </a:r>
          </a:p>
          <a:p>
            <a:pPr>
              <a:buFont typeface="Wingdings" panose="05000000000000000000" pitchFamily="2" charset="2"/>
              <a:buChar char="§"/>
            </a:pPr>
            <a:r>
              <a:rPr lang="de-DE" dirty="0">
                <a:latin typeface="Arial"/>
                <a:ea typeface="ＭＳ Ｐゴシック"/>
                <a:cs typeface="Arial"/>
              </a:rPr>
              <a:t>Vorgehen bei vergessener/verspäteter oder erbrochener Einnahme?</a:t>
            </a:r>
          </a:p>
          <a:p>
            <a:endParaRPr lang="de-DE" dirty="0"/>
          </a:p>
        </p:txBody>
      </p:sp>
      <p:sp>
        <p:nvSpPr>
          <p:cNvPr id="3" name="Titel 2">
            <a:extLst>
              <a:ext uri="{FF2B5EF4-FFF2-40B4-BE49-F238E27FC236}">
                <a16:creationId xmlns:a16="http://schemas.microsoft.com/office/drawing/2014/main" id="{70453C54-4ACB-4B97-A3F1-FA210CC3CAB4}"/>
              </a:ext>
            </a:extLst>
          </p:cNvPr>
          <p:cNvSpPr>
            <a:spLocks noGrp="1"/>
          </p:cNvSpPr>
          <p:nvPr>
            <p:ph type="ctrTitle"/>
          </p:nvPr>
        </p:nvSpPr>
        <p:spPr/>
        <p:txBody>
          <a:bodyPr/>
          <a:lstStyle/>
          <a:p>
            <a:r>
              <a:rPr lang="de-DE"/>
              <a:t>Patientenberatung und Therapiebegleitung</a:t>
            </a:r>
          </a:p>
        </p:txBody>
      </p:sp>
      <p:sp>
        <p:nvSpPr>
          <p:cNvPr id="4" name="Vertikaler Textplatzhalter 3">
            <a:extLst>
              <a:ext uri="{FF2B5EF4-FFF2-40B4-BE49-F238E27FC236}">
                <a16:creationId xmlns:a16="http://schemas.microsoft.com/office/drawing/2014/main" id="{93F886BD-438E-4F35-8E5F-2FD3C6711360}"/>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4FF90470-E0D4-424C-BE77-A951731C662A}"/>
              </a:ext>
            </a:extLst>
          </p:cNvPr>
          <p:cNvSpPr>
            <a:spLocks noGrp="1"/>
          </p:cNvSpPr>
          <p:nvPr>
            <p:ph type="sldNum" sz="quarter" idx="4"/>
          </p:nvPr>
        </p:nvSpPr>
        <p:spPr/>
        <p:txBody>
          <a:bodyPr/>
          <a:lstStyle/>
          <a:p>
            <a:pPr algn="r"/>
            <a:fld id="{D8EB360B-720C-704A-863E-A567E738ABDA}" type="slidenum">
              <a:rPr lang="de-DE" smtClean="0"/>
              <a:pPr algn="r"/>
              <a:t>11</a:t>
            </a:fld>
            <a:endParaRPr lang="de-DE"/>
          </a:p>
        </p:txBody>
      </p:sp>
    </p:spTree>
    <p:extLst>
      <p:ext uri="{BB962C8B-B14F-4D97-AF65-F5344CB8AC3E}">
        <p14:creationId xmlns:p14="http://schemas.microsoft.com/office/powerpoint/2010/main" val="16706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204D883-3551-4009-83D7-93F3A13E69BB}"/>
              </a:ext>
            </a:extLst>
          </p:cNvPr>
          <p:cNvSpPr>
            <a:spLocks noGrp="1"/>
          </p:cNvSpPr>
          <p:nvPr>
            <p:ph idx="1"/>
          </p:nvPr>
        </p:nvSpPr>
        <p:spPr/>
        <p:txBody>
          <a:bodyPr/>
          <a:lstStyle/>
          <a:p>
            <a:pPr>
              <a:buFont typeface="+mj-lt"/>
              <a:buAutoNum type="arabicPeriod" startAt="3"/>
            </a:pPr>
            <a:r>
              <a:rPr lang="de-DE">
                <a:solidFill>
                  <a:srgbClr val="BE0023"/>
                </a:solidFill>
                <a:latin typeface="Arial" panose="020B0604020202020204" pitchFamily="34" charset="0"/>
                <a:cs typeface="Arial" panose="020B0604020202020204" pitchFamily="34" charset="0"/>
              </a:rPr>
              <a:t>Nebenwirkungen und supportive Maßnahmen:</a:t>
            </a:r>
          </a:p>
          <a:p>
            <a:pPr marL="0" indent="0">
              <a:buNone/>
            </a:pPr>
            <a:endParaRPr lang="de-DE">
              <a:solidFill>
                <a:srgbClr val="BE0023"/>
              </a:solidFill>
              <a:latin typeface="Arial" panose="020B0604020202020204" pitchFamily="34" charset="0"/>
              <a:cs typeface="Arial" panose="020B0604020202020204" pitchFamily="34" charset="0"/>
            </a:endParaRPr>
          </a:p>
          <a:p>
            <a:pPr>
              <a:buFont typeface="Wingdings" panose="05000000000000000000" pitchFamily="2" charset="2"/>
              <a:buChar char="§"/>
            </a:pPr>
            <a:r>
              <a:rPr lang="de-DE">
                <a:latin typeface="Arial" panose="020B0604020202020204" pitchFamily="34" charset="0"/>
                <a:cs typeface="Arial" panose="020B0604020202020204" pitchFamily="34" charset="0"/>
              </a:rPr>
              <a:t>Welche Nebenwirkungen sind zu erwarten? </a:t>
            </a:r>
            <a:r>
              <a:rPr lang="de-DE" baseline="30000">
                <a:latin typeface="Arial" panose="020B0604020202020204" pitchFamily="34" charset="0"/>
                <a:cs typeface="Arial" panose="020B0604020202020204" pitchFamily="34" charset="0"/>
              </a:rPr>
              <a:t>[6]</a:t>
            </a:r>
          </a:p>
          <a:p>
            <a:pPr marL="723900" lvl="2" indent="-368300">
              <a:buFont typeface="Wingdings" pitchFamily="2" charset="2"/>
              <a:buChar char="ü"/>
            </a:pPr>
            <a:r>
              <a:rPr lang="de-DE">
                <a:latin typeface="Arial" panose="020B0604020202020204" pitchFamily="34" charset="0"/>
                <a:cs typeface="Arial" panose="020B0604020202020204" pitchFamily="34" charset="0"/>
              </a:rPr>
              <a:t>Wie sind diese einzuordnen?</a:t>
            </a:r>
          </a:p>
          <a:p>
            <a:pPr marL="723900" lvl="2" indent="-368300">
              <a:buFont typeface="Wingdings" pitchFamily="2" charset="2"/>
              <a:buChar char="ü"/>
            </a:pPr>
            <a:r>
              <a:rPr lang="de-DE">
                <a:latin typeface="Arial" panose="020B0604020202020204" pitchFamily="34" charset="0"/>
                <a:cs typeface="Arial" panose="020B0604020202020204" pitchFamily="34" charset="0"/>
              </a:rPr>
              <a:t>Erkennen von kritischen Nebenwirkungen</a:t>
            </a:r>
          </a:p>
          <a:p>
            <a:pPr marL="723900" lvl="2" indent="-368300">
              <a:buFont typeface="Wingdings" pitchFamily="2" charset="2"/>
              <a:buChar char="ü"/>
            </a:pPr>
            <a:r>
              <a:rPr lang="de-DE">
                <a:latin typeface="Arial" panose="020B0604020202020204" pitchFamily="34" charset="0"/>
                <a:cs typeface="Arial" panose="020B0604020202020204" pitchFamily="34" charset="0"/>
              </a:rPr>
              <a:t>Konkrete Handlungsanweisungen bei Nebenwirkungen</a:t>
            </a:r>
          </a:p>
          <a:p>
            <a:pPr marL="723900" lvl="2" indent="-368300">
              <a:buFont typeface="Wingdings" pitchFamily="2" charset="2"/>
              <a:buChar char="ü"/>
            </a:pPr>
            <a:r>
              <a:rPr lang="de-DE">
                <a:latin typeface="Arial" panose="020B0604020202020204" pitchFamily="34" charset="0"/>
                <a:cs typeface="Arial" panose="020B0604020202020204" pitchFamily="34" charset="0"/>
              </a:rPr>
              <a:t>Kontaktmöglichkeit bei Problemen</a:t>
            </a:r>
            <a:endParaRPr lang="de-DE" sz="2200">
              <a:latin typeface="Arial" panose="020B0604020202020204" pitchFamily="34" charset="0"/>
              <a:cs typeface="Arial" panose="020B0604020202020204" pitchFamily="34" charset="0"/>
            </a:endParaRPr>
          </a:p>
          <a:p>
            <a:pPr>
              <a:buFont typeface="Wingdings" panose="05000000000000000000" pitchFamily="2" charset="2"/>
              <a:buChar char="§"/>
            </a:pPr>
            <a:r>
              <a:rPr lang="de-DE">
                <a:latin typeface="Arial" panose="020B0604020202020204" pitchFamily="34" charset="0"/>
                <a:cs typeface="Arial" panose="020B0604020202020204" pitchFamily="34" charset="0"/>
              </a:rPr>
              <a:t>Vorbeugende Maßnahmen, </a:t>
            </a:r>
            <a:r>
              <a:rPr lang="de-DE" err="1">
                <a:latin typeface="Arial" panose="020B0604020202020204" pitchFamily="34" charset="0"/>
                <a:cs typeface="Arial" panose="020B0604020202020204" pitchFamily="34" charset="0"/>
              </a:rPr>
              <a:t>Supportivmedikation</a:t>
            </a:r>
            <a:endParaRPr lang="de-DE">
              <a:latin typeface="Arial" panose="020B0604020202020204" pitchFamily="34" charset="0"/>
              <a:cs typeface="Arial" panose="020B0604020202020204" pitchFamily="34" charset="0"/>
            </a:endParaRPr>
          </a:p>
          <a:p>
            <a:pPr marL="723900" lvl="2" indent="-368300">
              <a:buFont typeface="Wingdings" pitchFamily="2" charset="2"/>
              <a:buChar char="ü"/>
            </a:pPr>
            <a:r>
              <a:rPr lang="de-DE">
                <a:latin typeface="Arial" panose="020B0604020202020204" pitchFamily="34" charset="0"/>
                <a:cs typeface="Arial" panose="020B0604020202020204" pitchFamily="34" charset="0"/>
              </a:rPr>
              <a:t>Welche Co-Medikation muss grundsätzlich oder unter bestimmten Umständen eingenommen werden?</a:t>
            </a:r>
          </a:p>
          <a:p>
            <a:pPr marL="333375" lvl="2" indent="0">
              <a:buNone/>
            </a:pPr>
            <a:endParaRPr lang="de-DE" sz="2650">
              <a:latin typeface="Arial" panose="020B0604020202020204" pitchFamily="34" charset="0"/>
              <a:cs typeface="Arial" panose="020B0604020202020204" pitchFamily="34" charset="0"/>
            </a:endParaRPr>
          </a:p>
          <a:p>
            <a:endParaRPr lang="de-DE"/>
          </a:p>
        </p:txBody>
      </p:sp>
      <p:sp>
        <p:nvSpPr>
          <p:cNvPr id="3" name="Titel 2">
            <a:extLst>
              <a:ext uri="{FF2B5EF4-FFF2-40B4-BE49-F238E27FC236}">
                <a16:creationId xmlns:a16="http://schemas.microsoft.com/office/drawing/2014/main" id="{2C12E5F6-4C9F-4BA8-8FC1-0B30782F3C72}"/>
              </a:ext>
            </a:extLst>
          </p:cNvPr>
          <p:cNvSpPr>
            <a:spLocks noGrp="1"/>
          </p:cNvSpPr>
          <p:nvPr>
            <p:ph type="ctrTitle"/>
          </p:nvPr>
        </p:nvSpPr>
        <p:spPr/>
        <p:txBody>
          <a:bodyPr/>
          <a:lstStyle/>
          <a:p>
            <a:r>
              <a:rPr lang="de-DE"/>
              <a:t>Patientenberatung und Therapiebegleitung</a:t>
            </a:r>
          </a:p>
        </p:txBody>
      </p:sp>
      <p:sp>
        <p:nvSpPr>
          <p:cNvPr id="4" name="Vertikaler Textplatzhalter 3">
            <a:extLst>
              <a:ext uri="{FF2B5EF4-FFF2-40B4-BE49-F238E27FC236}">
                <a16:creationId xmlns:a16="http://schemas.microsoft.com/office/drawing/2014/main" id="{F9FE4125-62AB-47C7-830D-51CBE29DBFE2}"/>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DDE30679-D6FD-4D15-86C4-C82C52884C94}"/>
              </a:ext>
            </a:extLst>
          </p:cNvPr>
          <p:cNvSpPr>
            <a:spLocks noGrp="1"/>
          </p:cNvSpPr>
          <p:nvPr>
            <p:ph type="sldNum" sz="quarter" idx="4"/>
          </p:nvPr>
        </p:nvSpPr>
        <p:spPr/>
        <p:txBody>
          <a:bodyPr/>
          <a:lstStyle/>
          <a:p>
            <a:pPr algn="r"/>
            <a:fld id="{D8EB360B-720C-704A-863E-A567E738ABDA}" type="slidenum">
              <a:rPr lang="de-DE" smtClean="0"/>
              <a:pPr algn="r"/>
              <a:t>12</a:t>
            </a:fld>
            <a:endParaRPr lang="de-DE"/>
          </a:p>
        </p:txBody>
      </p:sp>
    </p:spTree>
    <p:extLst>
      <p:ext uri="{BB962C8B-B14F-4D97-AF65-F5344CB8AC3E}">
        <p14:creationId xmlns:p14="http://schemas.microsoft.com/office/powerpoint/2010/main" val="184163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070CCBB-292C-4BEA-B122-FC6048F81303}"/>
              </a:ext>
            </a:extLst>
          </p:cNvPr>
          <p:cNvSpPr>
            <a:spLocks noGrp="1"/>
          </p:cNvSpPr>
          <p:nvPr>
            <p:ph idx="1"/>
          </p:nvPr>
        </p:nvSpPr>
        <p:spPr>
          <a:xfrm>
            <a:off x="1790702" y="1087041"/>
            <a:ext cx="7038975" cy="3767041"/>
          </a:xfrm>
        </p:spPr>
        <p:txBody>
          <a:bodyPr lIns="91440" tIns="45720" rIns="91440" bIns="45720" anchor="t"/>
          <a:lstStyle/>
          <a:p>
            <a:pPr>
              <a:buFont typeface="+mj-lt"/>
              <a:buAutoNum type="arabicPeriod" startAt="4"/>
            </a:pPr>
            <a:r>
              <a:rPr lang="de-DE">
                <a:solidFill>
                  <a:srgbClr val="BE0023"/>
                </a:solidFill>
                <a:latin typeface="Arial" panose="020B0604020202020204" pitchFamily="34" charset="0"/>
                <a:cs typeface="Arial" panose="020B0604020202020204" pitchFamily="34" charset="0"/>
              </a:rPr>
              <a:t>Kritische, relevante Wechselwirkungen </a:t>
            </a:r>
          </a:p>
          <a:p>
            <a:pPr marL="0" indent="0">
              <a:buNone/>
            </a:pPr>
            <a:endParaRPr lang="de-DE">
              <a:solidFill>
                <a:srgbClr val="BE0023"/>
              </a:solidFill>
              <a:latin typeface="Arial" panose="020B0604020202020204" pitchFamily="34" charset="0"/>
              <a:cs typeface="Arial" panose="020B0604020202020204" pitchFamily="34" charset="0"/>
            </a:endParaRPr>
          </a:p>
          <a:p>
            <a:pPr>
              <a:buFont typeface="Wingdings" panose="05000000000000000000" pitchFamily="2" charset="2"/>
              <a:buChar char="§"/>
            </a:pPr>
            <a:r>
              <a:rPr lang="de-DE">
                <a:latin typeface="Arial" panose="020B0604020202020204" pitchFamily="34" charset="0"/>
                <a:cs typeface="Arial" panose="020B0604020202020204" pitchFamily="34" charset="0"/>
              </a:rPr>
              <a:t>Alle Medikamente und Nahrungsergänzungsmittel (inklusive Selbstmedikation!) vom Patienten aufzählen lassen</a:t>
            </a:r>
          </a:p>
          <a:p>
            <a:pPr>
              <a:buFont typeface="Wingdings" panose="05000000000000000000" pitchFamily="2" charset="2"/>
              <a:buChar char="§"/>
            </a:pPr>
            <a:r>
              <a:rPr lang="de-DE">
                <a:latin typeface="Arial" panose="020B0604020202020204" pitchFamily="34" charset="0"/>
                <a:cs typeface="Arial" panose="020B0604020202020204" pitchFamily="34" charset="0"/>
              </a:rPr>
              <a:t>Werden die Arzneimittel auch noch alle eingenommen?</a:t>
            </a:r>
          </a:p>
          <a:p>
            <a:pPr>
              <a:buFont typeface="Wingdings" panose="05000000000000000000" pitchFamily="2" charset="2"/>
              <a:buChar char="§"/>
            </a:pPr>
            <a:r>
              <a:rPr lang="de-DE">
                <a:latin typeface="Arial" panose="020B0604020202020204" pitchFamily="34" charset="0"/>
                <a:cs typeface="Arial" panose="020B0604020202020204" pitchFamily="34" charset="0"/>
                <a:sym typeface="Wingdings" pitchFamily="2" charset="2"/>
              </a:rPr>
              <a:t>Interaktionscheck: nur klinisch relevante Interaktionen!</a:t>
            </a:r>
          </a:p>
          <a:p>
            <a:pPr>
              <a:buFont typeface="Wingdings" panose="05000000000000000000" pitchFamily="2" charset="2"/>
              <a:buChar char="§"/>
            </a:pPr>
            <a:r>
              <a:rPr lang="de-DE">
                <a:latin typeface="Arial" panose="020B0604020202020204" pitchFamily="34" charset="0"/>
                <a:cs typeface="Arial" panose="020B0604020202020204" pitchFamily="34" charset="0"/>
                <a:sym typeface="Wingdings" pitchFamily="2" charset="2"/>
              </a:rPr>
              <a:t>Maßnahmen bei Interaktionen:</a:t>
            </a:r>
          </a:p>
          <a:p>
            <a:pPr marL="723900" lvl="2" indent="-368300">
              <a:buFont typeface="Wingdings" pitchFamily="2" charset="2"/>
              <a:buChar char="ü"/>
            </a:pPr>
            <a:r>
              <a:rPr lang="de-DE">
                <a:latin typeface="Arial" panose="020B0604020202020204" pitchFamily="34" charset="0"/>
                <a:cs typeface="Arial" panose="020B0604020202020204" pitchFamily="34" charset="0"/>
                <a:sym typeface="Wingdings" pitchFamily="2" charset="2"/>
              </a:rPr>
              <a:t>	 Klärung medikamentöser Alternativen </a:t>
            </a:r>
          </a:p>
          <a:p>
            <a:pPr marL="723900" lvl="2" indent="-368300">
              <a:buFont typeface="Wingdings" pitchFamily="2" charset="2"/>
              <a:buChar char="ü"/>
            </a:pPr>
            <a:r>
              <a:rPr lang="de-DE">
                <a:latin typeface="Arial" panose="020B0604020202020204" pitchFamily="34" charset="0"/>
                <a:cs typeface="Arial" panose="020B0604020202020204" pitchFamily="34" charset="0"/>
                <a:sym typeface="Wingdings" pitchFamily="2" charset="2"/>
              </a:rPr>
              <a:t>    Reicht z.B. eine zeitversetzte Einnahme?</a:t>
            </a:r>
            <a:br>
              <a:rPr lang="de-DE">
                <a:latin typeface="Arial" panose="020B0604020202020204" pitchFamily="34" charset="0"/>
                <a:cs typeface="Arial" panose="020B0604020202020204" pitchFamily="34" charset="0"/>
                <a:sym typeface="Wingdings" pitchFamily="2" charset="2"/>
              </a:rPr>
            </a:br>
            <a:endParaRPr lang="de-DE">
              <a:latin typeface="Arial" panose="020B0604020202020204" pitchFamily="34" charset="0"/>
              <a:cs typeface="Arial" panose="020B0604020202020204" pitchFamily="34" charset="0"/>
              <a:sym typeface="Wingdings" pitchFamily="2" charset="2"/>
            </a:endParaRPr>
          </a:p>
          <a:p>
            <a:pPr marL="0" indent="0">
              <a:spcBef>
                <a:spcPts val="1800"/>
              </a:spcBef>
              <a:buNone/>
            </a:pPr>
            <a:r>
              <a:rPr lang="de-DE">
                <a:solidFill>
                  <a:srgbClr val="BE0023"/>
                </a:solidFill>
                <a:latin typeface="Arial"/>
                <a:ea typeface="ＭＳ Ｐゴシック"/>
                <a:cs typeface="Arial"/>
              </a:rPr>
              <a:t>5. Einfluss von Lebensgewohnheiten auf die Arzneimittelwirkung (Bsp. Rauchen) </a:t>
            </a:r>
            <a:r>
              <a:rPr lang="de-DE" baseline="30000">
                <a:solidFill>
                  <a:srgbClr val="BE0023"/>
                </a:solidFill>
                <a:latin typeface="Arial"/>
                <a:ea typeface="ＭＳ Ｐゴシック"/>
                <a:cs typeface="Arial"/>
              </a:rPr>
              <a:t>[7]</a:t>
            </a:r>
            <a:endParaRPr lang="de-DE">
              <a:solidFill>
                <a:srgbClr val="BE0023"/>
              </a:solidFill>
              <a:latin typeface="Arial"/>
              <a:ea typeface="ＭＳ Ｐゴシック"/>
              <a:cs typeface="Arial"/>
            </a:endParaRPr>
          </a:p>
          <a:p>
            <a:endParaRPr lang="de-DE"/>
          </a:p>
        </p:txBody>
      </p:sp>
      <p:sp>
        <p:nvSpPr>
          <p:cNvPr id="3" name="Titel 2">
            <a:extLst>
              <a:ext uri="{FF2B5EF4-FFF2-40B4-BE49-F238E27FC236}">
                <a16:creationId xmlns:a16="http://schemas.microsoft.com/office/drawing/2014/main" id="{C571E228-566A-4233-B574-C37B05854AEC}"/>
              </a:ext>
            </a:extLst>
          </p:cNvPr>
          <p:cNvSpPr>
            <a:spLocks noGrp="1"/>
          </p:cNvSpPr>
          <p:nvPr>
            <p:ph type="ctrTitle"/>
          </p:nvPr>
        </p:nvSpPr>
        <p:spPr/>
        <p:txBody>
          <a:bodyPr/>
          <a:lstStyle/>
          <a:p>
            <a:r>
              <a:rPr lang="de-DE"/>
              <a:t>Patientenberatung und Therapiebegleitung</a:t>
            </a:r>
          </a:p>
        </p:txBody>
      </p:sp>
      <p:sp>
        <p:nvSpPr>
          <p:cNvPr id="4" name="Vertikaler Textplatzhalter 3">
            <a:extLst>
              <a:ext uri="{FF2B5EF4-FFF2-40B4-BE49-F238E27FC236}">
                <a16:creationId xmlns:a16="http://schemas.microsoft.com/office/drawing/2014/main" id="{BB8CBFB3-54FC-405B-8BF9-5522CA10AA41}"/>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879A4D88-5E3A-4164-9945-4CB86B502C21}"/>
              </a:ext>
            </a:extLst>
          </p:cNvPr>
          <p:cNvSpPr>
            <a:spLocks noGrp="1"/>
          </p:cNvSpPr>
          <p:nvPr>
            <p:ph type="sldNum" sz="quarter" idx="4"/>
          </p:nvPr>
        </p:nvSpPr>
        <p:spPr/>
        <p:txBody>
          <a:bodyPr/>
          <a:lstStyle/>
          <a:p>
            <a:pPr algn="r"/>
            <a:fld id="{D8EB360B-720C-704A-863E-A567E738ABDA}" type="slidenum">
              <a:rPr lang="de-DE" smtClean="0"/>
              <a:pPr algn="r"/>
              <a:t>13</a:t>
            </a:fld>
            <a:endParaRPr lang="de-DE"/>
          </a:p>
        </p:txBody>
      </p:sp>
    </p:spTree>
    <p:extLst>
      <p:ext uri="{BB962C8B-B14F-4D97-AF65-F5344CB8AC3E}">
        <p14:creationId xmlns:p14="http://schemas.microsoft.com/office/powerpoint/2010/main" val="85119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1600" dirty="0">
                <a:solidFill>
                  <a:srgbClr val="BE0023"/>
                </a:solidFill>
                <a:latin typeface="Arial" panose="020B0604020202020204" pitchFamily="34" charset="0"/>
                <a:cs typeface="Arial" panose="020B0604020202020204" pitchFamily="34" charset="0"/>
              </a:rPr>
              <a:t>AMBORA – Kompetenz- und Beratungszentrum bei oraler Tumortherapie</a:t>
            </a:r>
            <a:endParaRPr lang="de-DE" dirty="0"/>
          </a:p>
          <a:p>
            <a:r>
              <a:rPr lang="de-DE" dirty="0"/>
              <a:t>Von der Deutschen Krebshilfe geförderte AMBORA-Studie </a:t>
            </a:r>
            <a:r>
              <a:rPr lang="de-DE" baseline="30000" dirty="0"/>
              <a:t>[8] </a:t>
            </a:r>
            <a:r>
              <a:rPr lang="de-DE" dirty="0"/>
              <a:t>sowie AMBORA Kompetenz- und Beratungszentrum am </a:t>
            </a:r>
            <a:r>
              <a:rPr lang="de-DE" dirty="0" err="1"/>
              <a:t>Comprehensive</a:t>
            </a:r>
            <a:r>
              <a:rPr lang="de-DE" dirty="0"/>
              <a:t> Cancer Center (CCC) Erlangen-EMN</a:t>
            </a:r>
          </a:p>
          <a:p>
            <a:r>
              <a:rPr lang="de-DE" dirty="0"/>
              <a:t>Zielgruppe Ärzte und Apotheker sowie Patienten</a:t>
            </a:r>
          </a:p>
          <a:p>
            <a:r>
              <a:rPr lang="de-DE" dirty="0">
                <a:latin typeface="Arial" panose="020B0604020202020204" pitchFamily="34" charset="0"/>
                <a:cs typeface="Arial" panose="020B0604020202020204" pitchFamily="34" charset="0"/>
              </a:rPr>
              <a:t>Beratungstools: </a:t>
            </a:r>
          </a:p>
          <a:p>
            <a:pPr lvl="1"/>
            <a:r>
              <a:rPr lang="de-DE" dirty="0">
                <a:latin typeface="Arial" panose="020B0604020202020204" pitchFamily="34" charset="0"/>
                <a:cs typeface="Arial" panose="020B0604020202020204" pitchFamily="34" charset="0"/>
              </a:rPr>
              <a:t>Arzneimittelmerkblätter </a:t>
            </a:r>
            <a:r>
              <a:rPr lang="de-DE" dirty="0" err="1">
                <a:latin typeface="Arial" panose="020B0604020202020204" pitchFamily="34" charset="0"/>
                <a:cs typeface="Arial" panose="020B0604020202020204" pitchFamily="34" charset="0"/>
              </a:rPr>
              <a:t>ZytOralia</a:t>
            </a:r>
            <a:r>
              <a:rPr lang="de-DE" dirty="0">
                <a:latin typeface="Arial" panose="020B0604020202020204" pitchFamily="34" charset="0"/>
                <a:cs typeface="Arial" panose="020B0604020202020204" pitchFamily="34" charset="0"/>
              </a:rPr>
              <a:t> für die Patientenberatung (DocCheck-Passwort, kostenlos)</a:t>
            </a:r>
          </a:p>
          <a:p>
            <a:pPr lvl="1"/>
            <a:r>
              <a:rPr lang="de-DE" dirty="0">
                <a:latin typeface="Arial" panose="020B0604020202020204" pitchFamily="34" charset="0"/>
                <a:cs typeface="Arial" panose="020B0604020202020204" pitchFamily="34" charset="0"/>
              </a:rPr>
              <a:t>Einnahmepläne für </a:t>
            </a:r>
            <a:r>
              <a:rPr lang="de-DE" dirty="0" err="1">
                <a:latin typeface="Arial" panose="020B0604020202020204" pitchFamily="34" charset="0"/>
                <a:cs typeface="Arial" panose="020B0604020202020204" pitchFamily="34" charset="0"/>
              </a:rPr>
              <a:t>ZytOralia</a:t>
            </a:r>
            <a:r>
              <a:rPr lang="de-DE" dirty="0">
                <a:latin typeface="Arial" panose="020B0604020202020204" pitchFamily="34" charset="0"/>
                <a:cs typeface="Arial" panose="020B0604020202020204" pitchFamily="34" charset="0"/>
              </a:rPr>
              <a:t> (DocCheck-Passwort, kostenlos)</a:t>
            </a:r>
          </a:p>
          <a:p>
            <a:pPr lvl="1"/>
            <a:r>
              <a:rPr lang="de-DE" dirty="0">
                <a:latin typeface="Arial" panose="020B0604020202020204" pitchFamily="34" charset="0"/>
                <a:cs typeface="Arial" panose="020B0604020202020204" pitchFamily="34" charset="0"/>
              </a:rPr>
              <a:t>Merkblätter zu häufigen Nebenwirkungen (kostenlos)</a:t>
            </a:r>
          </a:p>
          <a:p>
            <a:r>
              <a:rPr lang="de-DE" dirty="0">
                <a:latin typeface="Arial" panose="020B0604020202020204" pitchFamily="34" charset="0"/>
                <a:cs typeface="Arial" panose="020B0604020202020204" pitchFamily="34" charset="0"/>
                <a:sym typeface="Wingdings" pitchFamily="2" charset="2"/>
              </a:rPr>
              <a:t>Verfügbar unter: </a:t>
            </a:r>
            <a:r>
              <a:rPr lang="de-DE" sz="1800" dirty="0">
                <a:effectLst/>
                <a:latin typeface="Segoe UI" panose="020B0502040204020203" pitchFamily="34" charset="0"/>
                <a:hlinkClick r:id="rId3">
                  <a:extLst>
                    <a:ext uri="{A12FA001-AC4F-418D-AE19-62706E023703}">
                      <ahyp:hlinkClr xmlns:ahyp="http://schemas.microsoft.com/office/drawing/2018/hyperlinkcolor" val="tx"/>
                    </a:ext>
                  </a:extLst>
                </a:hlinkClick>
              </a:rPr>
              <a:t>www.ccc.uk-erlangen.de/beratung/orale-tumortherapie-ambora/</a:t>
            </a:r>
            <a:endParaRPr lang="de-DE" sz="1800" dirty="0">
              <a:effectLst/>
              <a:latin typeface="Arial" panose="020B0604020202020204" pitchFamily="34" charset="0"/>
            </a:endParaRPr>
          </a:p>
          <a:p>
            <a:endParaRPr lang="de-DE" i="1" dirty="0">
              <a:latin typeface="+mj-lt"/>
            </a:endParaRPr>
          </a:p>
        </p:txBody>
      </p:sp>
      <p:sp>
        <p:nvSpPr>
          <p:cNvPr id="3" name="Titel 2"/>
          <p:cNvSpPr>
            <a:spLocks noGrp="1"/>
          </p:cNvSpPr>
          <p:nvPr>
            <p:ph type="ctrTitle"/>
          </p:nvPr>
        </p:nvSpPr>
        <p:spPr/>
        <p:txBody>
          <a:bodyPr/>
          <a:lstStyle/>
          <a:p>
            <a:r>
              <a:rPr lang="de-DE"/>
              <a:t>Informationsquellen zu </a:t>
            </a:r>
            <a:r>
              <a:rPr lang="de-DE" err="1"/>
              <a:t>ZytOralia</a:t>
            </a:r>
            <a:r>
              <a:rPr lang="de-DE"/>
              <a:t> I </a:t>
            </a:r>
          </a:p>
        </p:txBody>
      </p:sp>
      <p:sp>
        <p:nvSpPr>
          <p:cNvPr id="4" name="Vertikaler Textplatzhalter 3"/>
          <p:cNvSpPr>
            <a:spLocks noGrp="1"/>
          </p:cNvSpPr>
          <p:nvPr>
            <p:ph type="body" orient="vert" sz="quarter" idx="11"/>
          </p:nvPr>
        </p:nvSpPr>
        <p:spPr/>
        <p:txBody>
          <a:bodyPr/>
          <a:lstStyle/>
          <a:p>
            <a:endParaRPr lang="de-DE"/>
          </a:p>
        </p:txBody>
      </p:sp>
      <p:sp>
        <p:nvSpPr>
          <p:cNvPr id="5" name="Foliennummernplatzhalter 4"/>
          <p:cNvSpPr>
            <a:spLocks noGrp="1"/>
          </p:cNvSpPr>
          <p:nvPr>
            <p:ph type="sldNum" sz="quarter" idx="4"/>
          </p:nvPr>
        </p:nvSpPr>
        <p:spPr/>
        <p:txBody>
          <a:bodyPr/>
          <a:lstStyle/>
          <a:p>
            <a:pPr algn="r"/>
            <a:fld id="{D8EB360B-720C-704A-863E-A567E738ABDA}" type="slidenum">
              <a:rPr lang="de-DE" smtClean="0"/>
              <a:pPr algn="r"/>
              <a:t>14</a:t>
            </a:fld>
            <a:endParaRPr lang="de-DE"/>
          </a:p>
        </p:txBody>
      </p:sp>
    </p:spTree>
    <p:extLst>
      <p:ext uri="{BB962C8B-B14F-4D97-AF65-F5344CB8AC3E}">
        <p14:creationId xmlns:p14="http://schemas.microsoft.com/office/powerpoint/2010/main" val="359772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B5FE853-A774-4783-A23E-8C5BA5E270F9}"/>
              </a:ext>
            </a:extLst>
          </p:cNvPr>
          <p:cNvSpPr>
            <a:spLocks noGrp="1"/>
          </p:cNvSpPr>
          <p:nvPr>
            <p:ph idx="1"/>
          </p:nvPr>
        </p:nvSpPr>
        <p:spPr/>
        <p:txBody>
          <a:bodyPr/>
          <a:lstStyle/>
          <a:p>
            <a:pPr>
              <a:buNone/>
            </a:pPr>
            <a:r>
              <a:rPr lang="de-DE" sz="2000" err="1">
                <a:solidFill>
                  <a:srgbClr val="BE0023"/>
                </a:solidFill>
                <a:latin typeface="Arial" panose="020B0604020202020204" pitchFamily="34" charset="0"/>
                <a:cs typeface="Arial" panose="020B0604020202020204" pitchFamily="34" charset="0"/>
              </a:rPr>
              <a:t>Oralia</a:t>
            </a:r>
            <a:r>
              <a:rPr lang="de-DE" sz="2000">
                <a:solidFill>
                  <a:srgbClr val="BE0023"/>
                </a:solidFill>
                <a:latin typeface="Arial" panose="020B0604020202020204" pitchFamily="34" charset="0"/>
                <a:cs typeface="Arial" panose="020B0604020202020204" pitchFamily="34" charset="0"/>
              </a:rPr>
              <a:t>-Initiative der DGOP </a:t>
            </a:r>
            <a:r>
              <a:rPr lang="de-DE" sz="2000" baseline="30000">
                <a:solidFill>
                  <a:srgbClr val="BE0023"/>
                </a:solidFill>
                <a:latin typeface="Arial" panose="020B0604020202020204" pitchFamily="34" charset="0"/>
                <a:cs typeface="Arial" panose="020B0604020202020204" pitchFamily="34" charset="0"/>
              </a:rPr>
              <a:t>[9]</a:t>
            </a:r>
          </a:p>
          <a:p>
            <a:r>
              <a:rPr lang="de-DE" sz="1800">
                <a:latin typeface="Arial" panose="020B0604020202020204" pitchFamily="34" charset="0"/>
                <a:cs typeface="Arial" panose="020B0604020202020204" pitchFamily="34" charset="0"/>
              </a:rPr>
              <a:t>Zielgruppe Ärzte und Apotheker sowie Patienten</a:t>
            </a:r>
          </a:p>
          <a:p>
            <a:r>
              <a:rPr lang="de-DE" sz="1800">
                <a:latin typeface="Arial" panose="020B0604020202020204" pitchFamily="34" charset="0"/>
                <a:cs typeface="Arial" panose="020B0604020202020204" pitchFamily="34" charset="0"/>
              </a:rPr>
              <a:t>Beratungstools u.a. Steckbriefe </a:t>
            </a:r>
            <a:r>
              <a:rPr lang="de-DE" sz="1800" err="1">
                <a:latin typeface="Arial" panose="020B0604020202020204" pitchFamily="34" charset="0"/>
                <a:cs typeface="Arial" panose="020B0604020202020204" pitchFamily="34" charset="0"/>
              </a:rPr>
              <a:t>ZytOralia</a:t>
            </a:r>
            <a:r>
              <a:rPr lang="de-DE" sz="1800">
                <a:latin typeface="Arial" panose="020B0604020202020204" pitchFamily="34" charset="0"/>
                <a:cs typeface="Arial" panose="020B0604020202020204" pitchFamily="34" charset="0"/>
              </a:rPr>
              <a:t>, Übersicht Einnahmezeitpunkt, Merkblatt zum Umgang</a:t>
            </a:r>
          </a:p>
          <a:p>
            <a:r>
              <a:rPr lang="de-DE" sz="1800" err="1">
                <a:solidFill>
                  <a:srgbClr val="BE0023"/>
                </a:solidFill>
                <a:latin typeface="Arial" panose="020B0604020202020204" pitchFamily="34" charset="0"/>
                <a:cs typeface="Arial" panose="020B0604020202020204" pitchFamily="34" charset="0"/>
                <a:sym typeface="Wingdings" pitchFamily="2" charset="2"/>
              </a:rPr>
              <a:t>Oralia</a:t>
            </a:r>
            <a:r>
              <a:rPr lang="de-DE" sz="1800">
                <a:solidFill>
                  <a:srgbClr val="BE0023"/>
                </a:solidFill>
                <a:latin typeface="Arial" panose="020B0604020202020204" pitchFamily="34" charset="0"/>
                <a:cs typeface="Arial" panose="020B0604020202020204" pitchFamily="34" charset="0"/>
                <a:sym typeface="Wingdings" pitchFamily="2" charset="2"/>
              </a:rPr>
              <a:t>-Datenbank der DGOP </a:t>
            </a:r>
            <a:r>
              <a:rPr lang="de-DE" sz="1800">
                <a:latin typeface="Arial" panose="020B0604020202020204" pitchFamily="34" charset="0"/>
                <a:cs typeface="Arial" panose="020B0604020202020204" pitchFamily="34" charset="0"/>
                <a:sym typeface="Wingdings" pitchFamily="2" charset="2"/>
              </a:rPr>
              <a:t>für Ärzte und Apotheker </a:t>
            </a:r>
            <a:r>
              <a:rPr lang="de-DE" sz="1800">
                <a:latin typeface="Arial" panose="020B0604020202020204" pitchFamily="34" charset="0"/>
                <a:cs typeface="Arial" panose="020B0604020202020204" pitchFamily="34" charset="0"/>
              </a:rPr>
              <a:t>(</a:t>
            </a:r>
            <a:r>
              <a:rPr lang="de-DE" sz="1800" err="1">
                <a:latin typeface="Arial" panose="020B0604020202020204" pitchFamily="34" charset="0"/>
                <a:cs typeface="Arial" panose="020B0604020202020204" pitchFamily="34" charset="0"/>
              </a:rPr>
              <a:t>DocCheck</a:t>
            </a:r>
            <a:r>
              <a:rPr lang="de-DE" sz="1800">
                <a:latin typeface="Arial" panose="020B0604020202020204" pitchFamily="34" charset="0"/>
                <a:cs typeface="Arial" panose="020B0604020202020204" pitchFamily="34" charset="0"/>
              </a:rPr>
              <a:t>-Passwort, kostenpflichtig): </a:t>
            </a:r>
            <a:r>
              <a:rPr lang="de-DE" sz="1800" i="1">
                <a:latin typeface="Arial" panose="020B0604020202020204" pitchFamily="34" charset="0"/>
                <a:cs typeface="Arial" panose="020B0604020202020204" pitchFamily="34" charset="0"/>
              </a:rPr>
              <a:t>www.esop-oralia.eu</a:t>
            </a:r>
            <a:endParaRPr lang="de-DE" sz="1800" i="1"/>
          </a:p>
          <a:p>
            <a:r>
              <a:rPr lang="de-DE" sz="1800">
                <a:latin typeface="Arial" panose="020B0604020202020204" pitchFamily="34" charset="0"/>
                <a:cs typeface="Arial" panose="020B0604020202020204" pitchFamily="34" charset="0"/>
              </a:rPr>
              <a:t>Merkblätter für die Patientenberatung zur Einnahme von </a:t>
            </a:r>
            <a:r>
              <a:rPr lang="de-DE" sz="1800" err="1">
                <a:latin typeface="Arial" panose="020B0604020202020204" pitchFamily="34" charset="0"/>
                <a:cs typeface="Arial" panose="020B0604020202020204" pitchFamily="34" charset="0"/>
              </a:rPr>
              <a:t>ZytOralia</a:t>
            </a:r>
            <a:r>
              <a:rPr lang="de-DE" sz="1800">
                <a:latin typeface="Arial" panose="020B0604020202020204" pitchFamily="34" charset="0"/>
                <a:cs typeface="Arial" panose="020B0604020202020204" pitchFamily="34" charset="0"/>
              </a:rPr>
              <a:t>, relevante Nebenwirkungen und Wechselwirkungen (mit Medikamenten und Nahrungsmittel)</a:t>
            </a:r>
          </a:p>
          <a:p>
            <a:r>
              <a:rPr lang="de-DE" sz="1800">
                <a:latin typeface="Arial" panose="020B0604020202020204" pitchFamily="34" charset="0"/>
                <a:cs typeface="Arial" panose="020B0604020202020204" pitchFamily="34" charset="0"/>
              </a:rPr>
              <a:t>Ausdruck von Einnahmeplänen</a:t>
            </a:r>
            <a:endParaRPr lang="de-DE" sz="1800"/>
          </a:p>
          <a:p>
            <a:r>
              <a:rPr lang="de-DE" sz="1800">
                <a:latin typeface="Arial" panose="020B0604020202020204" pitchFamily="34" charset="0"/>
                <a:cs typeface="Arial" panose="020B0604020202020204" pitchFamily="34" charset="0"/>
                <a:sym typeface="Wingdings" pitchFamily="2" charset="2"/>
              </a:rPr>
              <a:t>Hinweise zu </a:t>
            </a:r>
            <a:r>
              <a:rPr lang="de-DE" sz="1800" err="1">
                <a:latin typeface="Arial" panose="020B0604020202020204" pitchFamily="34" charset="0"/>
                <a:cs typeface="Arial" panose="020B0604020202020204" pitchFamily="34" charset="0"/>
                <a:sym typeface="Wingdings" pitchFamily="2" charset="2"/>
              </a:rPr>
              <a:t>ZytOralia</a:t>
            </a:r>
            <a:r>
              <a:rPr lang="de-DE" sz="1800">
                <a:latin typeface="Arial" panose="020B0604020202020204" pitchFamily="34" charset="0"/>
                <a:cs typeface="Arial" panose="020B0604020202020204" pitchFamily="34" charset="0"/>
                <a:sym typeface="Wingdings" pitchFamily="2" charset="2"/>
              </a:rPr>
              <a:t>-Veranstaltungen, ergänzende Schulungen durch die Fortbildungsakademie: </a:t>
            </a:r>
            <a:r>
              <a:rPr lang="de-DE" sz="1800" i="1">
                <a:latin typeface="Arial" panose="020B0604020202020204" pitchFamily="34" charset="0"/>
                <a:cs typeface="Arial" panose="020B0604020202020204" pitchFamily="34" charset="0"/>
                <a:sym typeface="Wingdings" pitchFamily="2" charset="2"/>
              </a:rPr>
              <a:t>www.fortbildungsakademie.de</a:t>
            </a:r>
          </a:p>
          <a:p>
            <a:endParaRPr lang="de-DE"/>
          </a:p>
        </p:txBody>
      </p:sp>
      <p:sp>
        <p:nvSpPr>
          <p:cNvPr id="3" name="Titel 2">
            <a:extLst>
              <a:ext uri="{FF2B5EF4-FFF2-40B4-BE49-F238E27FC236}">
                <a16:creationId xmlns:a16="http://schemas.microsoft.com/office/drawing/2014/main" id="{4B35930A-139A-4E20-BD4F-FEB074B2A439}"/>
              </a:ext>
            </a:extLst>
          </p:cNvPr>
          <p:cNvSpPr>
            <a:spLocks noGrp="1"/>
          </p:cNvSpPr>
          <p:nvPr>
            <p:ph type="ctrTitle"/>
          </p:nvPr>
        </p:nvSpPr>
        <p:spPr/>
        <p:txBody>
          <a:bodyPr/>
          <a:lstStyle/>
          <a:p>
            <a:r>
              <a:rPr lang="de-DE"/>
              <a:t>Informationsquellen zu </a:t>
            </a:r>
            <a:r>
              <a:rPr lang="de-DE" err="1"/>
              <a:t>ZytOralia</a:t>
            </a:r>
            <a:r>
              <a:rPr lang="de-DE"/>
              <a:t> II</a:t>
            </a:r>
          </a:p>
        </p:txBody>
      </p:sp>
      <p:sp>
        <p:nvSpPr>
          <p:cNvPr id="4" name="Vertikaler Textplatzhalter 3">
            <a:extLst>
              <a:ext uri="{FF2B5EF4-FFF2-40B4-BE49-F238E27FC236}">
                <a16:creationId xmlns:a16="http://schemas.microsoft.com/office/drawing/2014/main" id="{A81A6B1F-ABA5-4E4F-85CD-29C14A7A4F79}"/>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6BF3AC98-D3BD-4B67-8E30-D007C3C56312}"/>
              </a:ext>
            </a:extLst>
          </p:cNvPr>
          <p:cNvSpPr>
            <a:spLocks noGrp="1"/>
          </p:cNvSpPr>
          <p:nvPr>
            <p:ph type="sldNum" sz="quarter" idx="4"/>
          </p:nvPr>
        </p:nvSpPr>
        <p:spPr/>
        <p:txBody>
          <a:bodyPr/>
          <a:lstStyle/>
          <a:p>
            <a:pPr algn="r"/>
            <a:fld id="{D8EB360B-720C-704A-863E-A567E738ABDA}" type="slidenum">
              <a:rPr lang="de-DE" smtClean="0"/>
              <a:pPr algn="r"/>
              <a:t>15</a:t>
            </a:fld>
            <a:endParaRPr lang="de-DE"/>
          </a:p>
        </p:txBody>
      </p:sp>
    </p:spTree>
    <p:extLst>
      <p:ext uri="{BB962C8B-B14F-4D97-AF65-F5344CB8AC3E}">
        <p14:creationId xmlns:p14="http://schemas.microsoft.com/office/powerpoint/2010/main" val="24361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E4BDBF-DE7D-4E89-A67B-559D2BA32919}"/>
              </a:ext>
            </a:extLst>
          </p:cNvPr>
          <p:cNvSpPr>
            <a:spLocks noGrp="1"/>
          </p:cNvSpPr>
          <p:nvPr>
            <p:ph idx="1"/>
          </p:nvPr>
        </p:nvSpPr>
        <p:spPr/>
        <p:txBody>
          <a:bodyPr lIns="91440" tIns="45720" rIns="91440" bIns="45720" anchor="t"/>
          <a:lstStyle/>
          <a:p>
            <a:pPr marL="0" indent="0">
              <a:buNone/>
            </a:pPr>
            <a:r>
              <a:rPr lang="de-DE" sz="1800" dirty="0">
                <a:solidFill>
                  <a:srgbClr val="BE0023"/>
                </a:solidFill>
                <a:latin typeface="Arial"/>
                <a:ea typeface="ＭＳ Ｐゴシック"/>
                <a:cs typeface="Arial"/>
              </a:rPr>
              <a:t>ADKA –Ausschuss Onkologie: Patienteninformationen </a:t>
            </a:r>
            <a:r>
              <a:rPr lang="de-DE" sz="1800" baseline="30000" dirty="0">
                <a:solidFill>
                  <a:srgbClr val="BE0023"/>
                </a:solidFill>
                <a:latin typeface="Arial"/>
                <a:ea typeface="ＭＳ Ｐゴシック"/>
                <a:cs typeface="Arial"/>
              </a:rPr>
              <a:t>[10]</a:t>
            </a:r>
          </a:p>
          <a:p>
            <a:pPr>
              <a:buFont typeface="Wingdings" panose="05000000000000000000" pitchFamily="2" charset="2"/>
              <a:buChar char="§"/>
            </a:pPr>
            <a:r>
              <a:rPr lang="de-DE">
                <a:latin typeface="Arial" panose="020B0604020202020204" pitchFamily="34" charset="0"/>
                <a:cs typeface="Arial" panose="020B0604020202020204" pitchFamily="34" charset="0"/>
              </a:rPr>
              <a:t>Zielgruppe Ärzte und Apotheker (nur für ADKA-Mitglieder)</a:t>
            </a:r>
          </a:p>
          <a:p>
            <a:pPr>
              <a:buFont typeface="Wingdings" panose="05000000000000000000" pitchFamily="2" charset="2"/>
              <a:buChar char="§"/>
            </a:pPr>
            <a:r>
              <a:rPr lang="de-DE">
                <a:latin typeface="Arial" panose="020B0604020202020204" pitchFamily="34" charset="0"/>
                <a:cs typeface="Arial" panose="020B0604020202020204" pitchFamily="34" charset="0"/>
              </a:rPr>
              <a:t>individuell an klinikinterne Standards anpassbar</a:t>
            </a:r>
          </a:p>
          <a:p>
            <a:pPr>
              <a:buFont typeface="Wingdings" panose="05000000000000000000" pitchFamily="2" charset="2"/>
              <a:buChar char="§"/>
            </a:pPr>
            <a:r>
              <a:rPr lang="de-DE">
                <a:latin typeface="Arial" panose="020B0604020202020204" pitchFamily="34" charset="0"/>
                <a:cs typeface="Arial" panose="020B0604020202020204" pitchFamily="34" charset="0"/>
              </a:rPr>
              <a:t>übersichtlicher Aufbau:</a:t>
            </a:r>
          </a:p>
          <a:p>
            <a:pPr marL="723900" indent="-368300">
              <a:buFont typeface="Symbol" panose="05050102010706020507" pitchFamily="18" charset="2"/>
              <a:buChar char="-"/>
            </a:pPr>
            <a:r>
              <a:rPr lang="de-DE" sz="1500">
                <a:latin typeface="Arial" panose="020B0604020202020204" pitchFamily="34" charset="0"/>
                <a:cs typeface="Arial" panose="020B0604020202020204" pitchFamily="34" charset="0"/>
              </a:rPr>
              <a:t>Einleitung mit Kontakttelefonnummer</a:t>
            </a:r>
          </a:p>
          <a:p>
            <a:pPr marL="723900" indent="-368300">
              <a:buFont typeface="Symbol" panose="05050102010706020507" pitchFamily="18" charset="2"/>
              <a:buChar char="-"/>
            </a:pPr>
            <a:r>
              <a:rPr lang="de-DE" sz="1500">
                <a:latin typeface="Arial" panose="020B0604020202020204" pitchFamily="34" charset="0"/>
                <a:cs typeface="Arial" panose="020B0604020202020204" pitchFamily="34" charset="0"/>
              </a:rPr>
              <a:t>Verschriebene Dosierung und Einnahme</a:t>
            </a:r>
          </a:p>
          <a:p>
            <a:pPr marL="723900" indent="-368300">
              <a:buFont typeface="Symbol" panose="05050102010706020507" pitchFamily="18" charset="2"/>
              <a:buChar char="-"/>
            </a:pPr>
            <a:r>
              <a:rPr lang="de-DE" sz="1500">
                <a:latin typeface="Arial" panose="020B0604020202020204" pitchFamily="34" charset="0"/>
                <a:cs typeface="Arial" panose="020B0604020202020204" pitchFamily="34" charset="0"/>
              </a:rPr>
              <a:t>Wichtige Hinweise</a:t>
            </a:r>
          </a:p>
          <a:p>
            <a:pPr marL="723900" indent="-368300">
              <a:buFont typeface="Symbol" panose="05050102010706020507" pitchFamily="18" charset="2"/>
              <a:buChar char="-"/>
            </a:pPr>
            <a:r>
              <a:rPr lang="de-DE" sz="1500">
                <a:latin typeface="Arial" panose="020B0604020202020204" pitchFamily="34" charset="0"/>
                <a:cs typeface="Arial" panose="020B0604020202020204" pitchFamily="34" charset="0"/>
              </a:rPr>
              <a:t>Vorsicht bei Kombination mit anderen Arzneimitteln</a:t>
            </a:r>
          </a:p>
          <a:p>
            <a:pPr marL="723900" indent="-368300">
              <a:buFont typeface="Symbol" panose="05050102010706020507" pitchFamily="18" charset="2"/>
              <a:buChar char="-"/>
            </a:pPr>
            <a:r>
              <a:rPr lang="de-DE" sz="1500">
                <a:latin typeface="Arial" panose="020B0604020202020204" pitchFamily="34" charset="0"/>
                <a:cs typeface="Arial" panose="020B0604020202020204" pitchFamily="34" charset="0"/>
              </a:rPr>
              <a:t>Verhalten beim Auftreten ausgewählter Nebenwirkungen</a:t>
            </a:r>
          </a:p>
          <a:p>
            <a:pPr>
              <a:buNone/>
            </a:pPr>
            <a:endParaRPr lang="de-DE">
              <a:latin typeface="Arial" panose="020B0604020202020204" pitchFamily="34" charset="0"/>
              <a:cs typeface="Arial" panose="020B0604020202020204" pitchFamily="34" charset="0"/>
            </a:endParaRPr>
          </a:p>
          <a:p>
            <a:endParaRPr lang="de-DE"/>
          </a:p>
        </p:txBody>
      </p:sp>
      <p:sp>
        <p:nvSpPr>
          <p:cNvPr id="3" name="Titel 2">
            <a:extLst>
              <a:ext uri="{FF2B5EF4-FFF2-40B4-BE49-F238E27FC236}">
                <a16:creationId xmlns:a16="http://schemas.microsoft.com/office/drawing/2014/main" id="{CA97340D-1EBF-4ED1-A518-873DF0BB850B}"/>
              </a:ext>
            </a:extLst>
          </p:cNvPr>
          <p:cNvSpPr>
            <a:spLocks noGrp="1"/>
          </p:cNvSpPr>
          <p:nvPr>
            <p:ph type="ctrTitle"/>
          </p:nvPr>
        </p:nvSpPr>
        <p:spPr/>
        <p:txBody>
          <a:bodyPr/>
          <a:lstStyle/>
          <a:p>
            <a:r>
              <a:rPr lang="de-DE"/>
              <a:t>Informationsquellen zu </a:t>
            </a:r>
            <a:r>
              <a:rPr lang="de-DE" err="1"/>
              <a:t>ZytOralia</a:t>
            </a:r>
            <a:r>
              <a:rPr lang="de-DE"/>
              <a:t> III</a:t>
            </a:r>
          </a:p>
        </p:txBody>
      </p:sp>
      <p:sp>
        <p:nvSpPr>
          <p:cNvPr id="4" name="Vertikaler Textplatzhalter 3">
            <a:extLst>
              <a:ext uri="{FF2B5EF4-FFF2-40B4-BE49-F238E27FC236}">
                <a16:creationId xmlns:a16="http://schemas.microsoft.com/office/drawing/2014/main" id="{5590C118-9659-4864-9B60-9A966F5686BD}"/>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CCC184D1-CDFF-4EFA-BB4F-D92040D41AA6}"/>
              </a:ext>
            </a:extLst>
          </p:cNvPr>
          <p:cNvSpPr>
            <a:spLocks noGrp="1"/>
          </p:cNvSpPr>
          <p:nvPr>
            <p:ph type="sldNum" sz="quarter" idx="4"/>
          </p:nvPr>
        </p:nvSpPr>
        <p:spPr/>
        <p:txBody>
          <a:bodyPr/>
          <a:lstStyle/>
          <a:p>
            <a:pPr algn="r"/>
            <a:fld id="{D8EB360B-720C-704A-863E-A567E738ABDA}" type="slidenum">
              <a:rPr lang="de-DE" smtClean="0"/>
              <a:pPr algn="r"/>
              <a:t>16</a:t>
            </a:fld>
            <a:endParaRPr lang="de-DE"/>
          </a:p>
        </p:txBody>
      </p:sp>
    </p:spTree>
    <p:extLst>
      <p:ext uri="{BB962C8B-B14F-4D97-AF65-F5344CB8AC3E}">
        <p14:creationId xmlns:p14="http://schemas.microsoft.com/office/powerpoint/2010/main" val="213357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B34E12D-BDF0-4954-B9CF-330010F3D98E}"/>
              </a:ext>
            </a:extLst>
          </p:cNvPr>
          <p:cNvSpPr>
            <a:spLocks noGrp="1"/>
          </p:cNvSpPr>
          <p:nvPr>
            <p:ph idx="1"/>
          </p:nvPr>
        </p:nvSpPr>
        <p:spPr/>
        <p:txBody>
          <a:bodyPr lIns="91440" tIns="45720" rIns="91440" bIns="45720" anchor="t"/>
          <a:lstStyle/>
          <a:p>
            <a:pPr>
              <a:buFont typeface="Wingdings" panose="05000000000000000000" pitchFamily="2" charset="2"/>
              <a:buChar char="§"/>
            </a:pPr>
            <a:r>
              <a:rPr lang="de-DE" dirty="0" err="1">
                <a:latin typeface="Arial"/>
                <a:ea typeface="ＭＳ Ｐゴシック"/>
                <a:cs typeface="Arial"/>
              </a:rPr>
              <a:t>ZytOralia</a:t>
            </a:r>
            <a:r>
              <a:rPr lang="de-DE" dirty="0">
                <a:latin typeface="Arial"/>
                <a:ea typeface="ＭＳ Ｐゴシック"/>
                <a:cs typeface="Arial"/>
              </a:rPr>
              <a:t> haben ein relevantes Neben- und Wechselwirkungspotenzial und zum Teil komplexe Einnahmevorschriften</a:t>
            </a:r>
          </a:p>
          <a:p>
            <a:r>
              <a:rPr lang="de-DE" dirty="0">
                <a:latin typeface="Arial"/>
                <a:ea typeface="ＭＳ Ｐゴシック"/>
                <a:cs typeface="Arial"/>
              </a:rPr>
              <a:t>Für eine erfolgreiche Therapie benötigt der Patient eine intensive Aufklärung und kontinuierliche Betreuung </a:t>
            </a:r>
            <a:endParaRPr lang="de-DE" dirty="0">
              <a:latin typeface="Arial" panose="020B0604020202020204" pitchFamily="34" charset="0"/>
              <a:cs typeface="Arial" panose="020B0604020202020204" pitchFamily="34" charset="0"/>
            </a:endParaRPr>
          </a:p>
          <a:p>
            <a:r>
              <a:rPr lang="de-DE" dirty="0">
                <a:latin typeface="Arial"/>
                <a:ea typeface="ＭＳ Ｐゴシック"/>
                <a:cs typeface="Arial"/>
              </a:rPr>
              <a:t>Insbesondere die Angebote des </a:t>
            </a:r>
            <a:r>
              <a:rPr lang="de-DE" dirty="0">
                <a:ea typeface="ＭＳ Ｐゴシック"/>
              </a:rPr>
              <a:t>AMBORA Kompetenz- und Beratungszentrums, </a:t>
            </a:r>
            <a:r>
              <a:rPr lang="de-DE" dirty="0">
                <a:latin typeface="Arial"/>
                <a:ea typeface="ＭＳ Ｐゴシック"/>
                <a:cs typeface="Arial"/>
              </a:rPr>
              <a:t>der DGOP und ADKA können die Beratung onkologischer Patienten im Alltag erheblich erleichtern</a:t>
            </a:r>
          </a:p>
          <a:p>
            <a:pPr>
              <a:buFont typeface="Wingdings" panose="05000000000000000000" pitchFamily="2" charset="2"/>
              <a:buChar char="§"/>
            </a:pPr>
            <a:endParaRPr lang="de-DE">
              <a:latin typeface="Arial" panose="020B0604020202020204" pitchFamily="34" charset="0"/>
              <a:cs typeface="Arial" panose="020B0604020202020204" pitchFamily="34" charset="0"/>
            </a:endParaRPr>
          </a:p>
          <a:p>
            <a:pPr>
              <a:buFont typeface="Wingdings" panose="05000000000000000000" pitchFamily="2" charset="2"/>
              <a:buChar char="§"/>
            </a:pPr>
            <a:endParaRPr lang="de-DE">
              <a:latin typeface="Arial" panose="020B0604020202020204" pitchFamily="34" charset="0"/>
              <a:cs typeface="Arial" panose="020B0604020202020204" pitchFamily="34" charset="0"/>
            </a:endParaRPr>
          </a:p>
          <a:p>
            <a:pPr>
              <a:buFont typeface="Wingdings" panose="05000000000000000000" pitchFamily="2" charset="2"/>
              <a:buChar char="§"/>
            </a:pPr>
            <a:endParaRPr lang="de-DE">
              <a:latin typeface="Arial" panose="020B0604020202020204" pitchFamily="34" charset="0"/>
              <a:cs typeface="Arial" panose="020B0604020202020204" pitchFamily="34" charset="0"/>
            </a:endParaRPr>
          </a:p>
          <a:p>
            <a:endParaRPr lang="de-DE"/>
          </a:p>
        </p:txBody>
      </p:sp>
      <p:sp>
        <p:nvSpPr>
          <p:cNvPr id="3" name="Titel 2">
            <a:extLst>
              <a:ext uri="{FF2B5EF4-FFF2-40B4-BE49-F238E27FC236}">
                <a16:creationId xmlns:a16="http://schemas.microsoft.com/office/drawing/2014/main" id="{A298580C-2B4E-4C50-94A8-CAB98A8C4C51}"/>
              </a:ext>
            </a:extLst>
          </p:cNvPr>
          <p:cNvSpPr>
            <a:spLocks noGrp="1"/>
          </p:cNvSpPr>
          <p:nvPr>
            <p:ph type="ctrTitle"/>
          </p:nvPr>
        </p:nvSpPr>
        <p:spPr/>
        <p:txBody>
          <a:bodyPr/>
          <a:lstStyle/>
          <a:p>
            <a:r>
              <a:rPr lang="de-DE" b="1"/>
              <a:t>Fazit</a:t>
            </a:r>
            <a:endParaRPr lang="de-DE"/>
          </a:p>
        </p:txBody>
      </p:sp>
      <p:sp>
        <p:nvSpPr>
          <p:cNvPr id="4" name="Vertikaler Textplatzhalter 3">
            <a:extLst>
              <a:ext uri="{FF2B5EF4-FFF2-40B4-BE49-F238E27FC236}">
                <a16:creationId xmlns:a16="http://schemas.microsoft.com/office/drawing/2014/main" id="{E52180F7-6DF5-42DB-99DC-C107E1922B1C}"/>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39FCDE7B-BC57-4754-8FD6-3FC05F14E916}"/>
              </a:ext>
            </a:extLst>
          </p:cNvPr>
          <p:cNvSpPr>
            <a:spLocks noGrp="1"/>
          </p:cNvSpPr>
          <p:nvPr>
            <p:ph type="sldNum" sz="quarter" idx="4"/>
          </p:nvPr>
        </p:nvSpPr>
        <p:spPr/>
        <p:txBody>
          <a:bodyPr/>
          <a:lstStyle/>
          <a:p>
            <a:pPr algn="r"/>
            <a:fld id="{D8EB360B-720C-704A-863E-A567E738ABDA}" type="slidenum">
              <a:rPr lang="de-DE" smtClean="0"/>
              <a:pPr algn="r"/>
              <a:t>17</a:t>
            </a:fld>
            <a:endParaRPr lang="de-DE"/>
          </a:p>
        </p:txBody>
      </p:sp>
    </p:spTree>
    <p:extLst>
      <p:ext uri="{BB962C8B-B14F-4D97-AF65-F5344CB8AC3E}">
        <p14:creationId xmlns:p14="http://schemas.microsoft.com/office/powerpoint/2010/main" val="79336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530FC39-F806-405A-8CBF-63EDDFA745D4}"/>
              </a:ext>
            </a:extLst>
          </p:cNvPr>
          <p:cNvSpPr>
            <a:spLocks noGrp="1"/>
          </p:cNvSpPr>
          <p:nvPr>
            <p:ph idx="1"/>
          </p:nvPr>
        </p:nvSpPr>
        <p:spPr/>
        <p:txBody>
          <a:bodyPr lIns="91440" tIns="45720" rIns="91440" bIns="45720" anchor="t"/>
          <a:lstStyle/>
          <a:p>
            <a:pPr marL="228600" indent="-228600">
              <a:lnSpc>
                <a:spcPct val="100000"/>
              </a:lnSpc>
              <a:spcBef>
                <a:spcPts val="400"/>
              </a:spcBef>
              <a:buClr>
                <a:srgbClr val="BE0023"/>
              </a:buClr>
              <a:buFont typeface="+mj-lt"/>
              <a:buAutoNum type="arabicPeriod"/>
              <a:defRPr/>
            </a:pPr>
            <a:r>
              <a:rPr kumimoji="0" lang="de-DE" altLang="de-DE" sz="1100" b="0" u="none" strike="noStrike" kern="1200" cap="none" spc="0" normalizeH="0" baseline="0" noProof="0" dirty="0">
                <a:ln>
                  <a:noFill/>
                </a:ln>
                <a:solidFill>
                  <a:srgbClr val="666565"/>
                </a:solidFill>
                <a:effectLst/>
                <a:uLnTx/>
                <a:uFillTx/>
                <a:latin typeface="Arial"/>
                <a:ea typeface="ＭＳ Ｐゴシック"/>
                <a:cs typeface="Arial"/>
              </a:rPr>
              <a:t>Barth J et al. Orale Tumortherapie-</a:t>
            </a:r>
            <a:r>
              <a:rPr kumimoji="0" lang="de-DE" altLang="de-DE" sz="1100" b="0" u="none" strike="noStrike" kern="1200" cap="none" spc="0" normalizeH="0" baseline="0" noProof="0" dirty="0" err="1">
                <a:ln>
                  <a:noFill/>
                </a:ln>
                <a:solidFill>
                  <a:srgbClr val="666565"/>
                </a:solidFill>
                <a:effectLst/>
                <a:uLnTx/>
                <a:uFillTx/>
                <a:latin typeface="Arial"/>
                <a:ea typeface="ＭＳ Ｐゴシック"/>
                <a:cs typeface="Arial"/>
              </a:rPr>
              <a:t>DO´s</a:t>
            </a:r>
            <a:r>
              <a:rPr lang="de-DE" altLang="de-DE" sz="1100" kern="1200" dirty="0">
                <a:latin typeface="Arial"/>
                <a:ea typeface="ＭＳ Ｐゴシック"/>
                <a:cs typeface="Arial"/>
              </a:rPr>
              <a:t> </a:t>
            </a:r>
            <a:r>
              <a:rPr kumimoji="0" lang="de-DE" altLang="de-DE" sz="1100" b="0" u="none" strike="noStrike" kern="1200" cap="none" spc="0" normalizeH="0" baseline="0" noProof="0" dirty="0">
                <a:ln>
                  <a:noFill/>
                </a:ln>
                <a:solidFill>
                  <a:srgbClr val="666565"/>
                </a:solidFill>
                <a:effectLst/>
                <a:uLnTx/>
                <a:uFillTx/>
                <a:latin typeface="Arial"/>
                <a:ea typeface="ＭＳ Ｐゴシック"/>
                <a:cs typeface="Arial"/>
              </a:rPr>
              <a:t> and DON´Ts Onkologische Pharmazie, 2011 Nr. 3, 14-23</a:t>
            </a:r>
          </a:p>
          <a:p>
            <a:pPr marL="228600" lvl="0" indent="-228600">
              <a:lnSpc>
                <a:spcPct val="100000"/>
              </a:lnSpc>
              <a:spcBef>
                <a:spcPts val="400"/>
              </a:spcBef>
              <a:buClr>
                <a:srgbClr val="BE0023"/>
              </a:buClr>
              <a:buFont typeface="+mj-lt"/>
              <a:buAutoNum type="arabicPeriod" startAt="2"/>
              <a:defRPr/>
            </a:pPr>
            <a:r>
              <a:rPr lang="de-DE" sz="1100" kern="1200" dirty="0">
                <a:latin typeface="Arial"/>
                <a:ea typeface="ＭＳ Ｐゴシック"/>
                <a:cs typeface="Arial"/>
              </a:rPr>
              <a:t>https://flexikon.doccheck.com/de/Tyrosinkinaseinhibitor</a:t>
            </a:r>
          </a:p>
          <a:p>
            <a:pPr marL="228600" lvl="0" indent="-228600">
              <a:lnSpc>
                <a:spcPct val="100000"/>
              </a:lnSpc>
              <a:spcBef>
                <a:spcPts val="400"/>
              </a:spcBef>
              <a:buClr>
                <a:srgbClr val="BE0023"/>
              </a:buClr>
              <a:buFont typeface="+mj-lt"/>
              <a:buAutoNum type="arabicPeriod" startAt="2"/>
              <a:defRPr/>
            </a:pPr>
            <a:r>
              <a:rPr lang="en-US" sz="1100" kern="1200" dirty="0">
                <a:latin typeface="Arial"/>
                <a:ea typeface="ＭＳ Ｐゴシック"/>
                <a:cs typeface="Arial"/>
              </a:rPr>
              <a:t>Ibrahim AR et al. Poor adherence is the main reason for loss of </a:t>
            </a:r>
            <a:r>
              <a:rPr lang="en-US" sz="1100" kern="1200" dirty="0" err="1">
                <a:latin typeface="Arial"/>
                <a:ea typeface="ＭＳ Ｐゴシック"/>
                <a:cs typeface="Arial"/>
              </a:rPr>
              <a:t>CCyR</a:t>
            </a:r>
            <a:r>
              <a:rPr lang="en-US" sz="1100" kern="1200" dirty="0">
                <a:latin typeface="Arial"/>
                <a:ea typeface="ＭＳ Ｐゴシック"/>
                <a:cs typeface="Arial"/>
              </a:rPr>
              <a:t> and imatinib failure for chronic myeloid leukemia patients on long-term therapy. Blood 2011; 117: 3733–6</a:t>
            </a:r>
          </a:p>
          <a:p>
            <a:pPr marL="228600" lvl="0" indent="-228600">
              <a:lnSpc>
                <a:spcPct val="100000"/>
              </a:lnSpc>
              <a:spcBef>
                <a:spcPts val="400"/>
              </a:spcBef>
              <a:buClr>
                <a:srgbClr val="BE0023"/>
              </a:buClr>
              <a:buFont typeface="+mj-lt"/>
              <a:buAutoNum type="arabicPeriod" startAt="2"/>
              <a:defRPr/>
            </a:pPr>
            <a:r>
              <a:rPr lang="en-US" sz="1100" kern="1200" dirty="0">
                <a:latin typeface="Arial"/>
                <a:ea typeface="ＭＳ Ｐゴシック"/>
                <a:cs typeface="Arial"/>
              </a:rPr>
              <a:t>Schöning T et al. Der </a:t>
            </a:r>
            <a:r>
              <a:rPr lang="en-US" sz="1100" kern="1200" dirty="0" err="1">
                <a:latin typeface="Arial"/>
                <a:ea typeface="ＭＳ Ｐゴシック"/>
                <a:cs typeface="Arial"/>
              </a:rPr>
              <a:t>onkologische</a:t>
            </a:r>
            <a:r>
              <a:rPr lang="en-US" sz="1100" kern="1200" dirty="0">
                <a:latin typeface="Arial"/>
                <a:ea typeface="ＭＳ Ｐゴシック"/>
                <a:cs typeface="Arial"/>
              </a:rPr>
              <a:t> Patient in der </a:t>
            </a:r>
            <a:r>
              <a:rPr lang="en-US" sz="1100" kern="1200" dirty="0" err="1">
                <a:latin typeface="Arial"/>
                <a:ea typeface="ＭＳ Ｐゴシック"/>
                <a:cs typeface="Arial"/>
              </a:rPr>
              <a:t>Apotheke</a:t>
            </a:r>
            <a:r>
              <a:rPr lang="en-US" sz="1100" kern="1200" dirty="0">
                <a:latin typeface="Arial"/>
                <a:ea typeface="ＭＳ Ｐゴシック"/>
                <a:cs typeface="Arial"/>
              </a:rPr>
              <a:t>, </a:t>
            </a:r>
            <a:r>
              <a:rPr lang="en-US" sz="1100" kern="1200" dirty="0" err="1">
                <a:latin typeface="Arial"/>
                <a:ea typeface="ＭＳ Ｐゴシック"/>
                <a:cs typeface="Arial"/>
              </a:rPr>
              <a:t>Schriftenreihe</a:t>
            </a:r>
            <a:r>
              <a:rPr lang="en-US" sz="1100" kern="1200" dirty="0">
                <a:latin typeface="Arial"/>
                <a:ea typeface="ＭＳ Ｐゴシック"/>
                <a:cs typeface="Arial"/>
              </a:rPr>
              <a:t> der </a:t>
            </a:r>
            <a:r>
              <a:rPr lang="en-US" sz="1100" kern="1200" dirty="0" err="1">
                <a:latin typeface="Arial"/>
                <a:ea typeface="ＭＳ Ｐゴシック"/>
                <a:cs typeface="Arial"/>
              </a:rPr>
              <a:t>Bayerischen</a:t>
            </a:r>
            <a:r>
              <a:rPr lang="en-US" sz="1100" kern="1200" dirty="0">
                <a:latin typeface="Arial"/>
                <a:ea typeface="ＭＳ Ｐゴシック"/>
                <a:cs typeface="Arial"/>
              </a:rPr>
              <a:t> </a:t>
            </a:r>
            <a:r>
              <a:rPr lang="en-US" sz="1100" kern="1200" dirty="0" err="1">
                <a:latin typeface="Arial"/>
                <a:ea typeface="ＭＳ Ｐゴシック"/>
                <a:cs typeface="Arial"/>
              </a:rPr>
              <a:t>Landesapothekerkammer</a:t>
            </a:r>
            <a:r>
              <a:rPr lang="en-US" sz="1100" kern="1200" dirty="0">
                <a:latin typeface="Arial"/>
                <a:ea typeface="ＭＳ Ｐゴシック"/>
                <a:cs typeface="Arial"/>
              </a:rPr>
              <a:t> Heft 83, Herbst 2011</a:t>
            </a:r>
          </a:p>
          <a:p>
            <a:pPr marL="228600" indent="-228600">
              <a:lnSpc>
                <a:spcPct val="100000"/>
              </a:lnSpc>
              <a:spcBef>
                <a:spcPts val="400"/>
              </a:spcBef>
              <a:buClr>
                <a:srgbClr val="BE0023"/>
              </a:buClr>
              <a:buFont typeface="+mj-lt"/>
              <a:buAutoNum type="arabicPeriod" startAt="2"/>
              <a:defRPr/>
            </a:pPr>
            <a:r>
              <a:rPr lang="de-DE" sz="1100" kern="1200" dirty="0">
                <a:latin typeface="Arial"/>
                <a:ea typeface="ＭＳ Ｐゴシック"/>
                <a:cs typeface="Arial"/>
              </a:rPr>
              <a:t>Broschüre der ABDA, SICHER IS(S)T SICHER</a:t>
            </a:r>
            <a:r>
              <a:rPr lang="de-DE" sz="1100" kern="1200">
                <a:latin typeface="Arial"/>
                <a:ea typeface="ＭＳ Ｐゴシック"/>
                <a:cs typeface="Arial"/>
              </a:rPr>
              <a:t>, 2016</a:t>
            </a:r>
            <a:endParaRPr lang="de-DE" sz="1100" kern="1200" dirty="0">
              <a:latin typeface="Arial"/>
              <a:ea typeface="ＭＳ Ｐゴシック"/>
              <a:cs typeface="Arial"/>
            </a:endParaRPr>
          </a:p>
          <a:p>
            <a:pPr marL="228600" lvl="0" indent="-228600">
              <a:lnSpc>
                <a:spcPct val="100000"/>
              </a:lnSpc>
              <a:spcBef>
                <a:spcPts val="400"/>
              </a:spcBef>
              <a:buClr>
                <a:srgbClr val="BE0023"/>
              </a:buClr>
              <a:buFont typeface="+mj-lt"/>
              <a:buAutoNum type="arabicPeriod" startAt="2"/>
              <a:defRPr/>
            </a:pPr>
            <a:r>
              <a:rPr lang="de-DE" sz="1100" kern="1200" dirty="0">
                <a:latin typeface="Arial"/>
                <a:ea typeface="ＭＳ Ｐゴシック"/>
                <a:cs typeface="Arial"/>
              </a:rPr>
              <a:t>Domagk K. Meilenstein für kompetente Beratung von Patienten mit oraler Krebstherapie, 2017 N1.1 , 42-52</a:t>
            </a:r>
          </a:p>
          <a:p>
            <a:pPr marL="228600" lvl="0" indent="-228600">
              <a:lnSpc>
                <a:spcPct val="100000"/>
              </a:lnSpc>
              <a:spcBef>
                <a:spcPts val="400"/>
              </a:spcBef>
              <a:buClr>
                <a:srgbClr val="BE0023"/>
              </a:buClr>
              <a:buFont typeface="+mj-lt"/>
              <a:buAutoNum type="arabicPeriod" startAt="2"/>
              <a:defRPr/>
            </a:pPr>
            <a:r>
              <a:rPr lang="de-DE" sz="1100" kern="1200" dirty="0">
                <a:latin typeface="Arial"/>
                <a:ea typeface="ＭＳ Ｐゴシック"/>
                <a:cs typeface="Arial"/>
              </a:rPr>
              <a:t>Lipp H-P Klinisch-pharmakokinetische und physikochemische Interaktionen mit niedermolekularen, zielgerichtet wirksamen Tumortherapeutika, Krankenhauspharmazie, 2017 Nr.4, 175-185</a:t>
            </a:r>
          </a:p>
          <a:p>
            <a:pPr marL="228600" indent="-228600">
              <a:lnSpc>
                <a:spcPct val="100000"/>
              </a:lnSpc>
              <a:spcBef>
                <a:spcPts val="400"/>
              </a:spcBef>
              <a:buClr>
                <a:srgbClr val="BE0023"/>
              </a:buClr>
              <a:buFont typeface="+mj-lt"/>
              <a:buAutoNum type="arabicPeriod" startAt="2"/>
              <a:defRPr/>
            </a:pPr>
            <a:r>
              <a:rPr lang="de-DE" sz="1100" dirty="0">
                <a:ea typeface="ＭＳ Ｐゴシック"/>
              </a:rPr>
              <a:t>Dürr P, </a:t>
            </a:r>
            <a:r>
              <a:rPr lang="de-DE" sz="1100" dirty="0" err="1">
                <a:ea typeface="ＭＳ Ｐゴシック"/>
              </a:rPr>
              <a:t>Schlichtig</a:t>
            </a:r>
            <a:r>
              <a:rPr lang="de-DE" sz="1100" dirty="0">
                <a:ea typeface="ＭＳ Ｐゴシック"/>
              </a:rPr>
              <a:t> K et al.</a:t>
            </a:r>
            <a:r>
              <a:rPr lang="de-DE" sz="1100" baseline="30000" dirty="0">
                <a:ea typeface="ＭＳ Ｐゴシック"/>
              </a:rPr>
              <a:t> </a:t>
            </a:r>
            <a:r>
              <a:rPr lang="de-DE" sz="1100" dirty="0">
                <a:ea typeface="ＭＳ Ｐゴシック"/>
              </a:rPr>
              <a:t>The </a:t>
            </a:r>
            <a:r>
              <a:rPr lang="de-DE" sz="1100" dirty="0" err="1">
                <a:ea typeface="ＭＳ Ｐゴシック"/>
              </a:rPr>
              <a:t>randomized</a:t>
            </a:r>
            <a:r>
              <a:rPr lang="de-DE" sz="1100" dirty="0">
                <a:ea typeface="ＭＳ Ｐゴシック"/>
              </a:rPr>
              <a:t> AMBORA </a:t>
            </a:r>
            <a:r>
              <a:rPr lang="de-DE" sz="1100" dirty="0" err="1">
                <a:ea typeface="ＭＳ Ｐゴシック"/>
              </a:rPr>
              <a:t>trial</a:t>
            </a:r>
            <a:r>
              <a:rPr lang="de-DE" sz="1100" dirty="0">
                <a:ea typeface="ＭＳ Ｐゴシック"/>
              </a:rPr>
              <a:t>: </a:t>
            </a:r>
            <a:r>
              <a:rPr lang="de-DE" sz="1100" dirty="0" err="1">
                <a:ea typeface="ＭＳ Ｐゴシック"/>
              </a:rPr>
              <a:t>impact</a:t>
            </a:r>
            <a:r>
              <a:rPr lang="de-DE" sz="1100" dirty="0">
                <a:ea typeface="ＭＳ Ｐゴシック"/>
              </a:rPr>
              <a:t> </a:t>
            </a:r>
            <a:r>
              <a:rPr lang="de-DE" sz="1100" dirty="0" err="1">
                <a:ea typeface="ＭＳ Ｐゴシック"/>
              </a:rPr>
              <a:t>of</a:t>
            </a:r>
            <a:r>
              <a:rPr lang="de-DE" sz="1100" dirty="0">
                <a:ea typeface="ＭＳ Ｐゴシック"/>
              </a:rPr>
              <a:t> </a:t>
            </a:r>
            <a:r>
              <a:rPr lang="de-DE" sz="1100" dirty="0" err="1">
                <a:ea typeface="ＭＳ Ｐゴシック"/>
              </a:rPr>
              <a:t>pharmacological</a:t>
            </a:r>
            <a:r>
              <a:rPr lang="de-DE" sz="1100" dirty="0">
                <a:ea typeface="ＭＳ Ｐゴシック"/>
              </a:rPr>
              <a:t>/</a:t>
            </a:r>
            <a:r>
              <a:rPr lang="de-DE" sz="1100" dirty="0" err="1">
                <a:ea typeface="ＭＳ Ｐゴシック"/>
              </a:rPr>
              <a:t>pharmaceutical</a:t>
            </a:r>
            <a:r>
              <a:rPr lang="de-DE" sz="1100" dirty="0">
                <a:ea typeface="ＭＳ Ｐゴシック"/>
              </a:rPr>
              <a:t> care on </a:t>
            </a:r>
            <a:r>
              <a:rPr lang="de-DE" sz="1100" dirty="0" err="1">
                <a:ea typeface="ＭＳ Ｐゴシック"/>
              </a:rPr>
              <a:t>medication</a:t>
            </a:r>
            <a:r>
              <a:rPr lang="de-DE" sz="1100" dirty="0">
                <a:ea typeface="ＭＳ Ｐゴシック"/>
              </a:rPr>
              <a:t> </a:t>
            </a:r>
            <a:r>
              <a:rPr lang="de-DE" sz="1100" dirty="0" err="1">
                <a:ea typeface="ＭＳ Ｐゴシック"/>
              </a:rPr>
              <a:t>safety</a:t>
            </a:r>
            <a:r>
              <a:rPr lang="de-DE" sz="1100" dirty="0">
                <a:ea typeface="ＭＳ Ｐゴシック"/>
              </a:rPr>
              <a:t> and </a:t>
            </a:r>
            <a:r>
              <a:rPr lang="de-DE" sz="1100" dirty="0" err="1">
                <a:ea typeface="ＭＳ Ｐゴシック"/>
              </a:rPr>
              <a:t>patient-reported</a:t>
            </a:r>
            <a:r>
              <a:rPr lang="de-DE" sz="1100" dirty="0">
                <a:ea typeface="ＭＳ Ｐゴシック"/>
              </a:rPr>
              <a:t> </a:t>
            </a:r>
            <a:r>
              <a:rPr lang="de-DE" sz="1100" dirty="0" err="1">
                <a:ea typeface="ＭＳ Ｐゴシック"/>
              </a:rPr>
              <a:t>outcomes</a:t>
            </a:r>
            <a:r>
              <a:rPr lang="de-DE" sz="1100" dirty="0">
                <a:ea typeface="ＭＳ Ｐゴシック"/>
              </a:rPr>
              <a:t> </a:t>
            </a:r>
            <a:r>
              <a:rPr lang="de-DE" sz="1100" dirty="0" err="1">
                <a:ea typeface="ＭＳ Ｐゴシック"/>
              </a:rPr>
              <a:t>during</a:t>
            </a:r>
            <a:r>
              <a:rPr lang="de-DE" sz="1100" dirty="0">
                <a:ea typeface="ＭＳ Ｐゴシック"/>
              </a:rPr>
              <a:t> </a:t>
            </a:r>
            <a:r>
              <a:rPr lang="de-DE" sz="1100" dirty="0" err="1">
                <a:ea typeface="ＭＳ Ｐゴシック"/>
              </a:rPr>
              <a:t>treatment</a:t>
            </a:r>
            <a:r>
              <a:rPr lang="de-DE" sz="1100" dirty="0">
                <a:ea typeface="ＭＳ Ｐゴシック"/>
              </a:rPr>
              <a:t> </a:t>
            </a:r>
            <a:r>
              <a:rPr lang="de-DE" sz="1100" dirty="0" err="1">
                <a:ea typeface="ＭＳ Ｐゴシック"/>
              </a:rPr>
              <a:t>with</a:t>
            </a:r>
            <a:r>
              <a:rPr lang="de-DE" sz="1100" dirty="0">
                <a:ea typeface="ＭＳ Ｐゴシック"/>
              </a:rPr>
              <a:t> </a:t>
            </a:r>
            <a:r>
              <a:rPr lang="de-DE" sz="1100" dirty="0" err="1">
                <a:ea typeface="ＭＳ Ｐゴシック"/>
              </a:rPr>
              <a:t>new</a:t>
            </a:r>
            <a:r>
              <a:rPr lang="de-DE" sz="1100" dirty="0">
                <a:ea typeface="ＭＳ Ｐゴシック"/>
              </a:rPr>
              <a:t> oral </a:t>
            </a:r>
            <a:r>
              <a:rPr lang="de-DE" sz="1100" dirty="0" err="1">
                <a:ea typeface="ＭＳ Ｐゴシック"/>
              </a:rPr>
              <a:t>anticancer</a:t>
            </a:r>
            <a:r>
              <a:rPr lang="de-DE" sz="1100" dirty="0">
                <a:ea typeface="ＭＳ Ｐゴシック"/>
              </a:rPr>
              <a:t> </a:t>
            </a:r>
            <a:r>
              <a:rPr lang="de-DE" sz="1100" dirty="0" err="1">
                <a:ea typeface="ＭＳ Ｐゴシック"/>
              </a:rPr>
              <a:t>agents</a:t>
            </a:r>
            <a:r>
              <a:rPr lang="de-DE" sz="1100" dirty="0">
                <a:ea typeface="ＭＳ Ｐゴシック"/>
              </a:rPr>
              <a:t>, J </a:t>
            </a:r>
            <a:r>
              <a:rPr lang="de-DE" sz="1100" dirty="0" err="1">
                <a:ea typeface="ＭＳ Ｐゴシック"/>
              </a:rPr>
              <a:t>Clin</a:t>
            </a:r>
            <a:r>
              <a:rPr lang="de-DE" sz="1100" dirty="0">
                <a:ea typeface="ＭＳ Ｐゴシック"/>
              </a:rPr>
              <a:t> </a:t>
            </a:r>
            <a:r>
              <a:rPr lang="de-DE" sz="1100" dirty="0" err="1">
                <a:ea typeface="ＭＳ Ｐゴシック"/>
              </a:rPr>
              <a:t>Oncol</a:t>
            </a:r>
            <a:r>
              <a:rPr lang="de-DE" sz="1100" dirty="0">
                <a:ea typeface="ＭＳ Ｐゴシック"/>
              </a:rPr>
              <a:t>, 2021 Nr. 39, 1983-1994</a:t>
            </a:r>
            <a:endParaRPr lang="de-DE" sz="1100" kern="1200" dirty="0">
              <a:ea typeface="ＭＳ Ｐゴシック"/>
              <a:cs typeface="Arial"/>
            </a:endParaRPr>
          </a:p>
          <a:p>
            <a:pPr marL="228600" indent="-228600">
              <a:lnSpc>
                <a:spcPct val="100000"/>
              </a:lnSpc>
              <a:spcBef>
                <a:spcPts val="400"/>
              </a:spcBef>
              <a:buClr>
                <a:srgbClr val="BE0023"/>
              </a:buClr>
              <a:buAutoNum type="arabicPeriod" startAt="2"/>
              <a:defRPr/>
            </a:pPr>
            <a:r>
              <a:rPr lang="de-DE" sz="1100" kern="1200" dirty="0" err="1">
                <a:ea typeface="ＭＳ Ｐゴシック"/>
                <a:cs typeface="Arial"/>
              </a:rPr>
              <a:t>Oralia</a:t>
            </a:r>
            <a:r>
              <a:rPr lang="de-DE" sz="1100" kern="1200" dirty="0">
                <a:ea typeface="ＭＳ Ｐゴシック"/>
                <a:cs typeface="Arial"/>
              </a:rPr>
              <a:t>-Datenbank</a:t>
            </a:r>
            <a:r>
              <a:rPr lang="de-DE" sz="1100" kern="1200" dirty="0">
                <a:latin typeface="Arial"/>
                <a:ea typeface="ＭＳ Ｐゴシック"/>
                <a:cs typeface="Arial"/>
                <a:sym typeface="Wingdings" pitchFamily="2" charset="2"/>
              </a:rPr>
              <a:t> der DG</a:t>
            </a:r>
            <a:r>
              <a:rPr lang="de-DE" sz="1100" dirty="0">
                <a:ea typeface="ＭＳ Ｐゴシック"/>
                <a:sym typeface="Wingdings" pitchFamily="2" charset="2"/>
              </a:rPr>
              <a:t>OP:</a:t>
            </a:r>
            <a:r>
              <a:rPr lang="de-DE" sz="1100" kern="1200" dirty="0">
                <a:latin typeface="Arial"/>
                <a:ea typeface="ＭＳ Ｐゴシック"/>
                <a:cs typeface="Arial"/>
                <a:sym typeface="Wingdings" pitchFamily="2" charset="2"/>
              </a:rPr>
              <a:t> </a:t>
            </a:r>
            <a:r>
              <a:rPr lang="de-DE" sz="1100" kern="1200" dirty="0">
                <a:latin typeface="Arial"/>
                <a:ea typeface="ＭＳ Ｐゴシック"/>
                <a:cs typeface="Arial"/>
                <a:sym typeface="Wingdings" pitchFamily="2" charset="2"/>
                <a:hlinkClick r:id="rId3">
                  <a:extLst>
                    <a:ext uri="{A12FA001-AC4F-418D-AE19-62706E023703}">
                      <ahyp:hlinkClr xmlns:ahyp="http://schemas.microsoft.com/office/drawing/2018/hyperlinkcolor" val="tx"/>
                    </a:ext>
                  </a:extLst>
                </a:hlinkClick>
              </a:rPr>
              <a:t>www.esop-oralia.eu</a:t>
            </a:r>
            <a:r>
              <a:rPr lang="de-DE" sz="1100" kern="1200" dirty="0">
                <a:latin typeface="Arial"/>
                <a:ea typeface="ＭＳ Ｐゴシック"/>
                <a:cs typeface="Arial"/>
                <a:sym typeface="Wingdings" pitchFamily="2" charset="2"/>
              </a:rPr>
              <a:t> </a:t>
            </a:r>
            <a:endParaRPr lang="de-DE" sz="1100" kern="1200" dirty="0">
              <a:latin typeface="Arial"/>
              <a:ea typeface="ＭＳ Ｐゴシック"/>
              <a:cs typeface="Arial"/>
            </a:endParaRPr>
          </a:p>
          <a:p>
            <a:pPr marL="228600" indent="-228600">
              <a:lnSpc>
                <a:spcPct val="100000"/>
              </a:lnSpc>
              <a:spcBef>
                <a:spcPts val="400"/>
              </a:spcBef>
              <a:buClr>
                <a:srgbClr val="BE0023"/>
              </a:buClr>
              <a:buFont typeface="+mj-lt"/>
              <a:buAutoNum type="arabicPeriod" startAt="2"/>
              <a:defRPr/>
            </a:pPr>
            <a:r>
              <a:rPr lang="de-DE" sz="1100" kern="1200" dirty="0">
                <a:latin typeface="Arial"/>
                <a:ea typeface="ＭＳ Ｐゴシック"/>
                <a:cs typeface="Arial"/>
              </a:rPr>
              <a:t>www.adka.de </a:t>
            </a:r>
            <a:r>
              <a:rPr lang="de-DE" sz="1100" kern="1200" dirty="0">
                <a:latin typeface="Arial"/>
                <a:ea typeface="ＭＳ Ｐゴシック"/>
                <a:cs typeface="Arial"/>
                <a:sym typeface="Wingdings" pitchFamily="2" charset="2"/>
              </a:rPr>
              <a:t> </a:t>
            </a:r>
            <a:r>
              <a:rPr lang="de-DE" sz="1100" kern="1200" dirty="0">
                <a:latin typeface="Arial"/>
                <a:ea typeface="ＭＳ Ｐゴシック"/>
                <a:cs typeface="Arial"/>
              </a:rPr>
              <a:t>interne Downloads  (nur für ADKA Mitglieder)</a:t>
            </a:r>
          </a:p>
          <a:p>
            <a:pPr marL="228600" indent="-228600">
              <a:lnSpc>
                <a:spcPct val="100000"/>
              </a:lnSpc>
              <a:spcBef>
                <a:spcPts val="400"/>
              </a:spcBef>
              <a:buClr>
                <a:srgbClr val="BE0023"/>
              </a:buClr>
              <a:buFont typeface="+mj-lt"/>
              <a:buAutoNum type="arabicPeriod" startAt="2"/>
              <a:defRPr/>
            </a:pPr>
            <a:r>
              <a:rPr kumimoji="0" lang="de-DE" altLang="de-DE" sz="1100" b="0" u="none" strike="noStrike" kern="1200" cap="none" spc="0" normalizeH="0" baseline="0" noProof="0" dirty="0" err="1">
                <a:ln>
                  <a:noFill/>
                </a:ln>
                <a:solidFill>
                  <a:srgbClr val="666565"/>
                </a:solidFill>
                <a:effectLst/>
                <a:uLnTx/>
                <a:uFillTx/>
                <a:latin typeface="Arial"/>
                <a:ea typeface="ＭＳ Ｐゴシック"/>
                <a:cs typeface="Arial"/>
              </a:rPr>
              <a:t>Schlichtig</a:t>
            </a:r>
            <a:r>
              <a:rPr kumimoji="0" lang="de-DE" altLang="de-DE" sz="1100" b="0" u="none" strike="noStrike" kern="1200" cap="none" spc="0" normalizeH="0" baseline="0" noProof="0" dirty="0">
                <a:ln>
                  <a:noFill/>
                </a:ln>
                <a:solidFill>
                  <a:srgbClr val="666565"/>
                </a:solidFill>
                <a:effectLst/>
                <a:uLnTx/>
                <a:uFillTx/>
                <a:latin typeface="Arial"/>
                <a:ea typeface="ＭＳ Ｐゴシック"/>
                <a:cs typeface="Arial"/>
              </a:rPr>
              <a:t> K et al, Arzneimitteltherapiesicherheit bei neuen oralen Antitumortherapeutika, </a:t>
            </a:r>
            <a:r>
              <a:rPr lang="de-DE" altLang="de-DE" sz="1100" kern="1200" dirty="0" err="1">
                <a:latin typeface="Arial"/>
                <a:ea typeface="ＭＳ Ｐゴシック"/>
                <a:cs typeface="Arial"/>
              </a:rPr>
              <a:t>Dtsch</a:t>
            </a:r>
            <a:r>
              <a:rPr lang="de-DE" altLang="de-DE" sz="1100" kern="1200" dirty="0">
                <a:latin typeface="Arial"/>
                <a:ea typeface="ＭＳ Ｐゴシック"/>
                <a:cs typeface="Arial"/>
              </a:rPr>
              <a:t> </a:t>
            </a:r>
            <a:r>
              <a:rPr kumimoji="0" lang="de-DE" altLang="de-DE" sz="1100" b="0" u="none" strike="noStrike" kern="1200" cap="none" spc="0" normalizeH="0" baseline="0" noProof="0" dirty="0" err="1">
                <a:ln>
                  <a:noFill/>
                </a:ln>
                <a:solidFill>
                  <a:srgbClr val="666565"/>
                </a:solidFill>
                <a:effectLst/>
                <a:uLnTx/>
                <a:uFillTx/>
                <a:latin typeface="Arial"/>
                <a:ea typeface="ＭＳ Ｐゴシック"/>
                <a:cs typeface="Arial"/>
              </a:rPr>
              <a:t>Ärztebl</a:t>
            </a:r>
            <a:r>
              <a:rPr kumimoji="0" lang="de-DE" altLang="de-DE" sz="1100" b="0" u="none" strike="noStrike" kern="1200" cap="none" spc="0" normalizeH="0" baseline="0" noProof="0" dirty="0">
                <a:ln>
                  <a:noFill/>
                </a:ln>
                <a:solidFill>
                  <a:srgbClr val="666565"/>
                </a:solidFill>
                <a:effectLst/>
                <a:uLnTx/>
                <a:uFillTx/>
                <a:latin typeface="Arial"/>
                <a:ea typeface="ＭＳ Ｐゴシック"/>
                <a:cs typeface="Arial"/>
              </a:rPr>
              <a:t> </a:t>
            </a:r>
            <a:r>
              <a:rPr kumimoji="0" lang="de-DE" altLang="de-DE" sz="1100" b="0" u="none" strike="noStrike" kern="1200" cap="none" spc="0" normalizeH="0" baseline="0" noProof="0" dirty="0" err="1">
                <a:ln>
                  <a:noFill/>
                </a:ln>
                <a:solidFill>
                  <a:srgbClr val="666565"/>
                </a:solidFill>
                <a:effectLst/>
                <a:uLnTx/>
                <a:uFillTx/>
                <a:latin typeface="Arial"/>
                <a:ea typeface="ＭＳ Ｐゴシック"/>
                <a:cs typeface="Arial"/>
              </a:rPr>
              <a:t>Int</a:t>
            </a:r>
            <a:r>
              <a:rPr lang="de-DE" altLang="de-DE" sz="1100" kern="1200" dirty="0">
                <a:latin typeface="Arial"/>
                <a:ea typeface="ＭＳ Ｐゴシック"/>
                <a:cs typeface="Arial"/>
              </a:rPr>
              <a:t> </a:t>
            </a:r>
            <a:r>
              <a:rPr kumimoji="0" lang="de-DE" altLang="de-DE" sz="1100" b="0" u="none" strike="noStrike" kern="1200" cap="none" spc="0" normalizeH="0" baseline="0" noProof="0" dirty="0">
                <a:ln>
                  <a:noFill/>
                </a:ln>
                <a:solidFill>
                  <a:srgbClr val="666565"/>
                </a:solidFill>
                <a:effectLst/>
                <a:uLnTx/>
                <a:uFillTx/>
                <a:latin typeface="Arial"/>
                <a:ea typeface="ＭＳ Ｐゴシック"/>
                <a:cs typeface="Arial"/>
              </a:rPr>
              <a:t>2019; 116: 775-82</a:t>
            </a:r>
            <a:endParaRPr lang="de-DE" altLang="de-DE" sz="1100" b="0" u="none" strike="noStrike" kern="1200" cap="none" spc="0" normalizeH="0" baseline="0" noProof="0" dirty="0">
              <a:ln>
                <a:noFill/>
              </a:ln>
              <a:solidFill>
                <a:srgbClr val="666565"/>
              </a:solidFill>
              <a:effectLst/>
              <a:uLnTx/>
              <a:uFillTx/>
              <a:latin typeface="Arial"/>
              <a:ea typeface="ＭＳ Ｐゴシック"/>
              <a:cs typeface="Arial"/>
            </a:endParaRPr>
          </a:p>
          <a:p>
            <a:pPr marL="228600" indent="-228600">
              <a:lnSpc>
                <a:spcPct val="100000"/>
              </a:lnSpc>
              <a:spcBef>
                <a:spcPts val="400"/>
              </a:spcBef>
              <a:buClr>
                <a:srgbClr val="BE0023"/>
              </a:buClr>
              <a:buFont typeface="+mj-lt"/>
              <a:buAutoNum type="arabicPeriod" startAt="2"/>
              <a:defRPr/>
            </a:pPr>
            <a:r>
              <a:rPr kumimoji="0" lang="en-US" altLang="de-DE" sz="1100" b="0" u="none" strike="noStrike" kern="1200" cap="none" spc="0" normalizeH="0" baseline="0" noProof="0" dirty="0">
                <a:ln>
                  <a:noFill/>
                </a:ln>
                <a:solidFill>
                  <a:srgbClr val="666565"/>
                </a:solidFill>
                <a:effectLst/>
                <a:uLnTx/>
                <a:uFillTx/>
                <a:latin typeface="Arial"/>
                <a:ea typeface="ＭＳ Ｐゴシック"/>
                <a:cs typeface="Arial"/>
              </a:rPr>
              <a:t>Subbiah et al</a:t>
            </a:r>
            <a:r>
              <a:rPr lang="en-US" altLang="de-DE" sz="1100" kern="1200" dirty="0">
                <a:latin typeface="Arial"/>
                <a:ea typeface="ＭＳ Ｐゴシック"/>
                <a:cs typeface="Arial"/>
              </a:rPr>
              <a:t>,</a:t>
            </a:r>
            <a:r>
              <a:rPr kumimoji="0" lang="en-US" altLang="de-DE" sz="1100" b="0" u="none" strike="noStrike" kern="1200" cap="none" spc="0" normalizeH="0" baseline="0" noProof="0" dirty="0">
                <a:ln>
                  <a:noFill/>
                </a:ln>
                <a:solidFill>
                  <a:srgbClr val="666565"/>
                </a:solidFill>
                <a:effectLst/>
                <a:uLnTx/>
                <a:uFillTx/>
                <a:latin typeface="Arial"/>
                <a:ea typeface="ＭＳ Ｐゴシック"/>
                <a:cs typeface="Arial"/>
              </a:rPr>
              <a:t> Advances in Targeting RET-Dependent Cancers, Cancer </a:t>
            </a:r>
            <a:r>
              <a:rPr kumimoji="0" lang="en-US" altLang="de-DE" sz="1100" b="0" u="none" strike="noStrike" kern="1200" cap="none" spc="0" normalizeH="0" baseline="0" noProof="0" dirty="0" err="1">
                <a:ln>
                  <a:noFill/>
                </a:ln>
                <a:solidFill>
                  <a:srgbClr val="666565"/>
                </a:solidFill>
                <a:effectLst/>
                <a:uLnTx/>
                <a:uFillTx/>
                <a:latin typeface="Arial"/>
                <a:ea typeface="ＭＳ Ｐゴシック"/>
                <a:cs typeface="Arial"/>
              </a:rPr>
              <a:t>Discov</a:t>
            </a:r>
            <a:r>
              <a:rPr kumimoji="0" lang="en-US" altLang="de-DE" sz="1100" b="0" u="none" strike="noStrike" kern="1200" cap="none" spc="0" normalizeH="0" baseline="0" noProof="0" dirty="0">
                <a:ln>
                  <a:noFill/>
                </a:ln>
                <a:solidFill>
                  <a:srgbClr val="666565"/>
                </a:solidFill>
                <a:effectLst/>
                <a:uLnTx/>
                <a:uFillTx/>
                <a:latin typeface="Arial"/>
                <a:ea typeface="ＭＳ Ｐゴシック"/>
                <a:cs typeface="Arial"/>
              </a:rPr>
              <a:t> 2020; 10:498-505</a:t>
            </a:r>
            <a:r>
              <a:rPr lang="en-US" altLang="de-DE" sz="1100" kern="1200" dirty="0">
                <a:latin typeface="Arial"/>
                <a:ea typeface="ＭＳ Ｐゴシック"/>
                <a:cs typeface="Arial"/>
              </a:rPr>
              <a:t> </a:t>
            </a:r>
            <a:endParaRPr lang="en-US" altLang="de-DE" sz="1100" b="0" u="none" strike="noStrike" kern="1200" cap="none" spc="0" normalizeH="0" baseline="0" noProof="0" dirty="0">
              <a:ln>
                <a:noFill/>
              </a:ln>
              <a:solidFill>
                <a:srgbClr val="666565"/>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28600" indent="-228600">
              <a:lnSpc>
                <a:spcPct val="100000"/>
              </a:lnSpc>
              <a:spcBef>
                <a:spcPts val="400"/>
              </a:spcBef>
              <a:buClr>
                <a:srgbClr val="BE0023"/>
              </a:buClr>
              <a:buFont typeface="+mj-lt"/>
              <a:buAutoNum type="arabicPeriod" startAt="2"/>
              <a:defRPr/>
            </a:pPr>
            <a:endParaRPr kumimoji="0" lang="de-DE" altLang="de-DE" sz="1100" b="0" u="none" strike="noStrike" kern="1200" cap="none" spc="0" normalizeH="0" baseline="0" noProof="0" dirty="0">
              <a:ln>
                <a:noFill/>
              </a:ln>
              <a:solidFill>
                <a:srgbClr val="666565"/>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28600" lvl="0" indent="-228600">
              <a:lnSpc>
                <a:spcPct val="100000"/>
              </a:lnSpc>
              <a:spcBef>
                <a:spcPts val="400"/>
              </a:spcBef>
              <a:buClr>
                <a:srgbClr val="BE0023"/>
              </a:buClr>
              <a:buFont typeface="+mj-lt"/>
              <a:buAutoNum type="arabicPeriod" startAt="2"/>
              <a:defRPr/>
            </a:pPr>
            <a:endParaRPr lang="de-DE" sz="1100" kern="1200" dirty="0">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ts val="400"/>
              </a:spcBef>
              <a:spcAft>
                <a:spcPct val="0"/>
              </a:spcAft>
              <a:buClr>
                <a:srgbClr val="BE0023"/>
              </a:buClr>
              <a:buSzTx/>
              <a:buFontTx/>
              <a:buNone/>
              <a:tabLst/>
              <a:defRPr/>
            </a:pPr>
            <a:endParaRPr kumimoji="0" lang="de-DE" altLang="de-DE" sz="1100" b="0" i="0" u="none" strike="noStrike" kern="1200" cap="none" spc="0" normalizeH="0" baseline="0" noProof="0" dirty="0">
              <a:ln>
                <a:noFill/>
              </a:ln>
              <a:solidFill>
                <a:srgbClr val="666565"/>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endParaRPr lang="de-DE" dirty="0"/>
          </a:p>
        </p:txBody>
      </p:sp>
      <p:sp>
        <p:nvSpPr>
          <p:cNvPr id="3" name="Titel 2">
            <a:extLst>
              <a:ext uri="{FF2B5EF4-FFF2-40B4-BE49-F238E27FC236}">
                <a16:creationId xmlns:a16="http://schemas.microsoft.com/office/drawing/2014/main" id="{D963516B-FB96-4756-A34B-05A2C61C5226}"/>
              </a:ext>
            </a:extLst>
          </p:cNvPr>
          <p:cNvSpPr>
            <a:spLocks noGrp="1"/>
          </p:cNvSpPr>
          <p:nvPr>
            <p:ph type="ctrTitle"/>
          </p:nvPr>
        </p:nvSpPr>
        <p:spPr/>
        <p:txBody>
          <a:bodyPr/>
          <a:lstStyle/>
          <a:p>
            <a:r>
              <a:rPr lang="de-DE" altLang="de-DE" sz="2400">
                <a:solidFill>
                  <a:srgbClr val="BE0023"/>
                </a:solidFill>
                <a:cs typeface="Arial" pitchFamily="34" charset="0"/>
              </a:rPr>
              <a:t>Referenzen – </a:t>
            </a:r>
            <a:r>
              <a:rPr lang="de-DE" altLang="de-DE" sz="2400" err="1">
                <a:solidFill>
                  <a:srgbClr val="BE0023"/>
                </a:solidFill>
                <a:cs typeface="Arial" pitchFamily="34" charset="0"/>
              </a:rPr>
              <a:t>Zytoralia</a:t>
            </a:r>
            <a:br>
              <a:rPr lang="de-DE" altLang="de-DE" sz="2400">
                <a:solidFill>
                  <a:srgbClr val="BE0023"/>
                </a:solidFill>
                <a:cs typeface="Arial" pitchFamily="34" charset="0"/>
              </a:rPr>
            </a:br>
            <a:endParaRPr lang="de-DE"/>
          </a:p>
        </p:txBody>
      </p:sp>
      <p:sp>
        <p:nvSpPr>
          <p:cNvPr id="4" name="Vertikaler Textplatzhalter 3">
            <a:extLst>
              <a:ext uri="{FF2B5EF4-FFF2-40B4-BE49-F238E27FC236}">
                <a16:creationId xmlns:a16="http://schemas.microsoft.com/office/drawing/2014/main" id="{C97B91CF-60B5-44C4-B22B-FF6B0A44D90C}"/>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37209F97-C148-4AF5-869C-D3433620C9C7}"/>
              </a:ext>
            </a:extLst>
          </p:cNvPr>
          <p:cNvSpPr>
            <a:spLocks noGrp="1"/>
          </p:cNvSpPr>
          <p:nvPr>
            <p:ph type="sldNum" sz="quarter" idx="4"/>
          </p:nvPr>
        </p:nvSpPr>
        <p:spPr/>
        <p:txBody>
          <a:bodyPr/>
          <a:lstStyle/>
          <a:p>
            <a:pPr algn="r"/>
            <a:fld id="{D8EB360B-720C-704A-863E-A567E738ABDA}" type="slidenum">
              <a:rPr lang="de-DE" smtClean="0"/>
              <a:pPr algn="r"/>
              <a:t>18</a:t>
            </a:fld>
            <a:endParaRPr lang="de-DE"/>
          </a:p>
        </p:txBody>
      </p:sp>
    </p:spTree>
    <p:extLst>
      <p:ext uri="{BB962C8B-B14F-4D97-AF65-F5344CB8AC3E}">
        <p14:creationId xmlns:p14="http://schemas.microsoft.com/office/powerpoint/2010/main" val="1883250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6AE86-9E3A-407B-A212-1D7F2308DD1B}"/>
              </a:ext>
            </a:extLst>
          </p:cNvPr>
          <p:cNvSpPr>
            <a:spLocks noGrp="1"/>
          </p:cNvSpPr>
          <p:nvPr>
            <p:ph type="ctrTitle"/>
          </p:nvPr>
        </p:nvSpPr>
        <p:spPr/>
        <p:txBody>
          <a:bodyPr/>
          <a:lstStyle/>
          <a:p>
            <a:r>
              <a:rPr lang="de-DE" altLang="de-DE">
                <a:ea typeface="ＭＳ Ｐゴシック" panose="020B0600070205080204" pitchFamily="34" charset="-128"/>
              </a:rPr>
              <a:t>Leer-Folien</a:t>
            </a:r>
            <a:br>
              <a:rPr lang="de-DE" altLang="de-DE">
                <a:ea typeface="ＭＳ Ｐゴシック" panose="020B0600070205080204" pitchFamily="34" charset="-128"/>
              </a:rPr>
            </a:br>
            <a:r>
              <a:rPr lang="de-DE" altLang="de-DE">
                <a:ea typeface="ＭＳ Ｐゴシック" panose="020B0600070205080204" pitchFamily="34" charset="-128"/>
              </a:rPr>
              <a:t>für Ihre eigenen Ergänzungen</a:t>
            </a:r>
            <a:endParaRPr lang="de-DE"/>
          </a:p>
        </p:txBody>
      </p:sp>
      <p:sp>
        <p:nvSpPr>
          <p:cNvPr id="3" name="Vertikaler Textplatzhalter 2">
            <a:extLst>
              <a:ext uri="{FF2B5EF4-FFF2-40B4-BE49-F238E27FC236}">
                <a16:creationId xmlns:a16="http://schemas.microsoft.com/office/drawing/2014/main" id="{FDEEB31A-3E4A-4362-B901-11D04D0362F1}"/>
              </a:ext>
            </a:extLst>
          </p:cNvPr>
          <p:cNvSpPr>
            <a:spLocks noGrp="1"/>
          </p:cNvSpPr>
          <p:nvPr>
            <p:ph type="body" orient="vert" sz="quarter" idx="11"/>
          </p:nvPr>
        </p:nvSpPr>
        <p:spPr/>
        <p:txBody>
          <a:bodyPr/>
          <a:lstStyle/>
          <a:p>
            <a:r>
              <a:rPr lang="de-DE"/>
              <a:t>PP-ON-DE-0321</a:t>
            </a:r>
          </a:p>
        </p:txBody>
      </p:sp>
      <p:sp>
        <p:nvSpPr>
          <p:cNvPr id="4" name="Foliennummernplatzhalter 3">
            <a:extLst>
              <a:ext uri="{FF2B5EF4-FFF2-40B4-BE49-F238E27FC236}">
                <a16:creationId xmlns:a16="http://schemas.microsoft.com/office/drawing/2014/main" id="{5F6108F7-3CD9-4CAA-A81D-293868F9A37E}"/>
              </a:ext>
            </a:extLst>
          </p:cNvPr>
          <p:cNvSpPr>
            <a:spLocks noGrp="1"/>
          </p:cNvSpPr>
          <p:nvPr>
            <p:ph type="sldNum" sz="quarter" idx="4"/>
          </p:nvPr>
        </p:nvSpPr>
        <p:spPr/>
        <p:txBody>
          <a:bodyPr/>
          <a:lstStyle/>
          <a:p>
            <a:pPr algn="r"/>
            <a:fld id="{D8EB360B-720C-704A-863E-A567E738ABDA}" type="slidenum">
              <a:rPr lang="de-DE" smtClean="0"/>
              <a:pPr algn="r"/>
              <a:t>19</a:t>
            </a:fld>
            <a:endParaRPr lang="de-DE"/>
          </a:p>
        </p:txBody>
      </p:sp>
    </p:spTree>
    <p:extLst>
      <p:ext uri="{BB962C8B-B14F-4D97-AF65-F5344CB8AC3E}">
        <p14:creationId xmlns:p14="http://schemas.microsoft.com/office/powerpoint/2010/main" val="157505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A661F81-D47D-4D20-9374-7F1CB5204DF3}"/>
              </a:ext>
            </a:extLst>
          </p:cNvPr>
          <p:cNvSpPr>
            <a:spLocks noGrp="1"/>
          </p:cNvSpPr>
          <p:nvPr>
            <p:ph idx="1"/>
          </p:nvPr>
        </p:nvSpPr>
        <p:spPr/>
        <p:txBody>
          <a:bodyPr lIns="91440" tIns="45720" rIns="91440" bIns="45720" anchor="t"/>
          <a:lstStyle/>
          <a:p>
            <a:pPr marL="0" indent="0">
              <a:spcBef>
                <a:spcPts val="1800"/>
              </a:spcBef>
              <a:spcAft>
                <a:spcPts val="600"/>
              </a:spcAft>
              <a:buNone/>
            </a:pPr>
            <a:r>
              <a:rPr lang="de-DE" b="1" dirty="0">
                <a:solidFill>
                  <a:srgbClr val="BE0023"/>
                </a:solidFill>
                <a:latin typeface="Arial"/>
                <a:ea typeface="ＭＳ Ｐゴシック"/>
                <a:cs typeface="Arial"/>
              </a:rPr>
              <a:t>Vorteile</a:t>
            </a:r>
          </a:p>
          <a:p>
            <a:pPr marL="264795" lvl="1" indent="-264795">
              <a:buFont typeface="Wingdings" panose="05000000000000000000" pitchFamily="2" charset="2"/>
              <a:buChar char="§"/>
              <a:defRPr/>
            </a:pPr>
            <a:r>
              <a:rPr lang="de-DE" dirty="0">
                <a:latin typeface="Arial"/>
                <a:ea typeface="ＭＳ Ｐゴシック"/>
                <a:cs typeface="Arial"/>
              </a:rPr>
              <a:t>Patient kommt „weg von der Nadel“, venöser Zugang entfällt</a:t>
            </a:r>
          </a:p>
          <a:p>
            <a:pPr marL="264795" lvl="1" indent="-264795">
              <a:buFont typeface="Wingdings" panose="05000000000000000000" pitchFamily="2" charset="2"/>
              <a:buChar char="§"/>
              <a:defRPr/>
            </a:pPr>
            <a:r>
              <a:rPr lang="de-DE" dirty="0">
                <a:latin typeface="Arial"/>
                <a:ea typeface="ＭＳ Ｐゴシック"/>
                <a:cs typeface="Arial"/>
              </a:rPr>
              <a:t>Hohe Flexibilität, Patient kann seine Therapie zu Hause einnehmen</a:t>
            </a:r>
          </a:p>
          <a:p>
            <a:pPr marL="264795" lvl="1" indent="-264795">
              <a:spcAft>
                <a:spcPts val="1200"/>
              </a:spcAft>
              <a:buFont typeface="Wingdings" panose="05000000000000000000" pitchFamily="2" charset="2"/>
              <a:buChar char="§"/>
              <a:defRPr/>
            </a:pPr>
            <a:r>
              <a:rPr lang="de-DE" dirty="0">
                <a:latin typeface="Arial"/>
                <a:ea typeface="ＭＳ Ｐゴシック"/>
                <a:cs typeface="Arial"/>
              </a:rPr>
              <a:t>Geringerer Zeitaufwand</a:t>
            </a:r>
          </a:p>
          <a:p>
            <a:pPr marL="0" indent="0">
              <a:spcAft>
                <a:spcPts val="600"/>
              </a:spcAft>
              <a:buNone/>
            </a:pPr>
            <a:r>
              <a:rPr lang="de-DE" b="1" dirty="0">
                <a:solidFill>
                  <a:srgbClr val="BE0023"/>
                </a:solidFill>
                <a:latin typeface="Arial"/>
                <a:ea typeface="ＭＳ Ｐゴシック"/>
                <a:cs typeface="Arial"/>
              </a:rPr>
              <a:t>Mögliche Nachteile</a:t>
            </a:r>
          </a:p>
          <a:p>
            <a:pPr marL="264795" lvl="1" indent="-264795">
              <a:buFont typeface="Wingdings" panose="05000000000000000000" pitchFamily="2" charset="2"/>
              <a:buChar char="§"/>
              <a:defRPr/>
            </a:pPr>
            <a:r>
              <a:rPr lang="de-DE" dirty="0">
                <a:latin typeface="Arial" panose="020B0604020202020204" pitchFamily="34" charset="0"/>
                <a:ea typeface="ＭＳ Ｐゴシック" panose="020B0600070205080204" pitchFamily="34" charset="-128"/>
                <a:cs typeface="Arial" panose="020B0604020202020204" pitchFamily="34" charset="0"/>
              </a:rPr>
              <a:t>Kontrolle der Einnahme entfällt </a:t>
            </a:r>
            <a:r>
              <a:rPr lang="de-DE"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rPr>
              <a:t></a:t>
            </a:r>
            <a:r>
              <a:rPr lang="de-DE" dirty="0">
                <a:latin typeface="Arial" panose="020B0604020202020204" pitchFamily="34" charset="0"/>
                <a:ea typeface="ＭＳ Ｐゴシック" panose="020B0600070205080204" pitchFamily="34" charset="-128"/>
                <a:cs typeface="Arial" panose="020B0604020202020204" pitchFamily="34" charset="0"/>
              </a:rPr>
              <a:t> Gefahr der Non-Adhärenz</a:t>
            </a:r>
          </a:p>
          <a:p>
            <a:pPr marL="264795" lvl="1" indent="-264795">
              <a:buFont typeface="Wingdings" panose="05000000000000000000" pitchFamily="2" charset="2"/>
              <a:buChar char="§"/>
              <a:defRPr/>
            </a:pPr>
            <a:r>
              <a:rPr lang="de-DE" dirty="0">
                <a:latin typeface="Arial" panose="020B0604020202020204" pitchFamily="34" charset="0"/>
                <a:ea typeface="ＭＳ Ｐゴシック" panose="020B0600070205080204" pitchFamily="34" charset="-128"/>
                <a:cs typeface="Arial" panose="020B0604020202020204" pitchFamily="34" charset="0"/>
              </a:rPr>
              <a:t>Hohe Eigenverantwortung beim Patienten </a:t>
            </a:r>
            <a:r>
              <a:rPr lang="de-DE"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a:t>
            </a:r>
            <a:r>
              <a:rPr lang="de-DE" dirty="0">
                <a:latin typeface="Arial" panose="020B0604020202020204" pitchFamily="34" charset="0"/>
                <a:ea typeface="ＭＳ Ｐゴシック" panose="020B0600070205080204" pitchFamily="34" charset="-128"/>
                <a:cs typeface="Arial" panose="020B0604020202020204" pitchFamily="34" charset="0"/>
              </a:rPr>
              <a:t> Gefahr von Einnahmefehlern</a:t>
            </a:r>
          </a:p>
          <a:p>
            <a:pPr marL="264795" lvl="1" indent="-264795">
              <a:buFont typeface="Wingdings" panose="05000000000000000000" pitchFamily="2" charset="2"/>
              <a:buChar char="§"/>
              <a:defRPr/>
            </a:pPr>
            <a:r>
              <a:rPr lang="de-DE" dirty="0">
                <a:ea typeface="ＭＳ Ｐゴシック"/>
              </a:rPr>
              <a:t>Anfällig für hohes Interaktionspotential </a:t>
            </a:r>
            <a:r>
              <a:rPr lang="de-DE" dirty="0">
                <a:ea typeface="ＭＳ Ｐゴシック"/>
                <a:sym typeface="Wingdings" panose="05000000000000000000" pitchFamily="2" charset="2"/>
              </a:rPr>
              <a:t> </a:t>
            </a:r>
            <a:r>
              <a:rPr lang="de-DE" dirty="0">
                <a:ea typeface="ＭＳ Ｐゴシック"/>
              </a:rPr>
              <a:t>insb. CYP-Metabolisierung</a:t>
            </a:r>
          </a:p>
          <a:p>
            <a:pPr marL="264795" lvl="1" indent="-264795">
              <a:buFont typeface="Wingdings" panose="05000000000000000000" pitchFamily="2" charset="2"/>
              <a:buChar char="§"/>
              <a:defRPr/>
            </a:pPr>
            <a:r>
              <a:rPr lang="de-DE" dirty="0">
                <a:ea typeface="ＭＳ Ｐゴシック"/>
              </a:rPr>
              <a:t>Resorption oft stark nahrungsmittelabhängig</a:t>
            </a:r>
          </a:p>
          <a:p>
            <a:pPr marL="0" lvl="1" indent="0">
              <a:spcBef>
                <a:spcPts val="1200"/>
              </a:spcBef>
              <a:buNone/>
              <a:defRPr/>
            </a:pPr>
            <a:r>
              <a:rPr lang="de-DE" altLang="de-DE" sz="1600" b="1" dirty="0">
                <a:solidFill>
                  <a:srgbClr val="BE0023"/>
                </a:solidFill>
                <a:latin typeface="Arial"/>
                <a:ea typeface="ＭＳ Ｐゴシック"/>
                <a:cs typeface="Arial"/>
                <a:sym typeface="Wingdings" panose="05000000000000000000" pitchFamily="2" charset="2"/>
              </a:rPr>
              <a:t> </a:t>
            </a:r>
            <a:r>
              <a:rPr lang="de-DE" altLang="de-DE" sz="1600" b="1" dirty="0">
                <a:solidFill>
                  <a:srgbClr val="BE0023"/>
                </a:solidFill>
                <a:latin typeface="Arial"/>
                <a:ea typeface="ＭＳ Ｐゴシック"/>
                <a:cs typeface="Arial"/>
              </a:rPr>
              <a:t>Beratung und Therapiebegleitung ist besonders wichtig!</a:t>
            </a:r>
            <a:endParaRPr lang="de-DE" sz="1600" b="1" dirty="0">
              <a:solidFill>
                <a:srgbClr val="BE0023"/>
              </a:solidFill>
              <a:latin typeface="Arial"/>
              <a:ea typeface="ＭＳ Ｐゴシック"/>
              <a:cs typeface="Arial"/>
            </a:endParaRPr>
          </a:p>
          <a:p>
            <a:pPr marL="0" indent="0">
              <a:spcAft>
                <a:spcPts val="600"/>
              </a:spcAft>
              <a:buClr>
                <a:srgbClr val="000099"/>
              </a:buClr>
              <a:buNone/>
              <a:defRPr/>
            </a:pPr>
            <a:endParaRPr lang="de-DE" dirty="0">
              <a:solidFill>
                <a:srgbClr val="BE0023"/>
              </a:solidFill>
              <a:latin typeface="Arial" panose="020B0604020202020204" pitchFamily="34" charset="0"/>
              <a:cs typeface="Arial" panose="020B0604020202020204" pitchFamily="34" charset="0"/>
            </a:endParaRPr>
          </a:p>
          <a:p>
            <a:pPr marL="0" indent="0">
              <a:buNone/>
            </a:pPr>
            <a:endParaRPr lang="de-DE" dirty="0">
              <a:solidFill>
                <a:srgbClr val="C00000"/>
              </a:solidFill>
              <a:latin typeface="Arial" panose="020B0604020202020204" pitchFamily="34" charset="0"/>
              <a:cs typeface="Arial" panose="020B0604020202020204" pitchFamily="34" charset="0"/>
            </a:endParaRPr>
          </a:p>
          <a:p>
            <a:endParaRPr lang="de-DE" dirty="0"/>
          </a:p>
        </p:txBody>
      </p:sp>
      <p:sp>
        <p:nvSpPr>
          <p:cNvPr id="3" name="Titel 2">
            <a:extLst>
              <a:ext uri="{FF2B5EF4-FFF2-40B4-BE49-F238E27FC236}">
                <a16:creationId xmlns:a16="http://schemas.microsoft.com/office/drawing/2014/main" id="{66780BD0-10A9-4EA4-A63D-8A570FF2C169}"/>
              </a:ext>
            </a:extLst>
          </p:cNvPr>
          <p:cNvSpPr>
            <a:spLocks noGrp="1"/>
          </p:cNvSpPr>
          <p:nvPr>
            <p:ph type="ctrTitle"/>
          </p:nvPr>
        </p:nvSpPr>
        <p:spPr/>
        <p:txBody>
          <a:bodyPr/>
          <a:lstStyle/>
          <a:p>
            <a:r>
              <a:rPr lang="de-DE"/>
              <a:t>Vor- und Nachteile </a:t>
            </a:r>
            <a:r>
              <a:rPr lang="de-DE" err="1"/>
              <a:t>ZytOralia</a:t>
            </a:r>
            <a:r>
              <a:rPr lang="de-DE"/>
              <a:t> </a:t>
            </a:r>
            <a:r>
              <a:rPr lang="de-DE" baseline="30000"/>
              <a:t>[1]</a:t>
            </a:r>
            <a:endParaRPr lang="de-DE"/>
          </a:p>
        </p:txBody>
      </p:sp>
      <p:sp>
        <p:nvSpPr>
          <p:cNvPr id="4" name="Vertikaler Textplatzhalter 3">
            <a:extLst>
              <a:ext uri="{FF2B5EF4-FFF2-40B4-BE49-F238E27FC236}">
                <a16:creationId xmlns:a16="http://schemas.microsoft.com/office/drawing/2014/main" id="{1EF0060F-F9A5-4EE4-A077-B32C46BCA3B7}"/>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39C513C5-7E5D-4463-835B-A7FB44DDC89E}"/>
              </a:ext>
            </a:extLst>
          </p:cNvPr>
          <p:cNvSpPr>
            <a:spLocks noGrp="1"/>
          </p:cNvSpPr>
          <p:nvPr>
            <p:ph type="sldNum" sz="quarter" idx="4"/>
          </p:nvPr>
        </p:nvSpPr>
        <p:spPr/>
        <p:txBody>
          <a:bodyPr/>
          <a:lstStyle/>
          <a:p>
            <a:pPr algn="r"/>
            <a:fld id="{D8EB360B-720C-704A-863E-A567E738ABDA}" type="slidenum">
              <a:rPr lang="de-DE" smtClean="0"/>
              <a:pPr algn="r"/>
              <a:t>2</a:t>
            </a:fld>
            <a:endParaRPr lang="de-DE"/>
          </a:p>
        </p:txBody>
      </p:sp>
    </p:spTree>
    <p:extLst>
      <p:ext uri="{BB962C8B-B14F-4D97-AF65-F5344CB8AC3E}">
        <p14:creationId xmlns:p14="http://schemas.microsoft.com/office/powerpoint/2010/main" val="3422657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10">
            <a:extLst>
              <a:ext uri="{FF2B5EF4-FFF2-40B4-BE49-F238E27FC236}">
                <a16:creationId xmlns:a16="http://schemas.microsoft.com/office/drawing/2014/main" id="{95B0ADD8-91E5-8CD0-0337-D1AD8C9853E9}"/>
              </a:ext>
            </a:extLst>
          </p:cNvPr>
          <p:cNvSpPr>
            <a:spLocks noChangeArrowheads="1"/>
          </p:cNvSpPr>
          <p:nvPr/>
        </p:nvSpPr>
        <p:spPr bwMode="auto">
          <a:xfrm rot="19800000">
            <a:off x="-246007" y="2292562"/>
            <a:ext cx="9121253" cy="338614"/>
          </a:xfrm>
          <a:prstGeom prst="roundRect">
            <a:avLst>
              <a:gd name="adj" fmla="val 32403"/>
            </a:avLst>
          </a:prstGeom>
          <a:solidFill>
            <a:srgbClr val="BEBEBE"/>
          </a:solidFill>
          <a:ln w="25400">
            <a:solidFill>
              <a:sysClr val="window" lastClr="FFFFFF"/>
            </a:solidFill>
            <a:round/>
            <a:headEnd/>
            <a:tailEnd/>
          </a:ln>
          <a:effectLst>
            <a:outerShdw blurRad="101600" dist="38100" dir="2700000" algn="br" rotWithShape="0">
              <a:srgbClr val="808080">
                <a:alpha val="42998"/>
              </a:srgbClr>
            </a:outerShdw>
          </a:effectLst>
        </p:spPr>
        <p:txBody>
          <a:bodyPr wrap="square" lIns="0" tIns="0" rIns="0" bIns="0">
            <a:spAutoFit/>
          </a:bodyPr>
          <a:lstStyle/>
          <a:p>
            <a:pPr marL="0" marR="0" lvl="0" indent="0" algn="ctr" defTabSz="685800" eaLnBrk="1" fontAlgn="auto" latinLnBrk="0" hangingPunct="1">
              <a:lnSpc>
                <a:spcPct val="100000"/>
              </a:lnSpc>
              <a:spcBef>
                <a:spcPct val="50000"/>
              </a:spcBef>
              <a:spcAft>
                <a:spcPts val="0"/>
              </a:spcAft>
              <a:buClrTx/>
              <a:buSzTx/>
              <a:buFontTx/>
              <a:buNone/>
              <a:tabLst/>
              <a:defRPr/>
            </a:pPr>
            <a:r>
              <a:rPr kumimoji="0" lang="de-DE" sz="1800" b="1" i="0" u="none" strike="noStrike" kern="0" cap="none" spc="0" normalizeH="0" baseline="0" noProof="0">
                <a:ln>
                  <a:noFill/>
                </a:ln>
                <a:solidFill>
                  <a:prstClr val="white"/>
                </a:solidFill>
                <a:effectLst/>
                <a:uLnTx/>
                <a:uFillTx/>
                <a:latin typeface="Arial" pitchFamily="-107" charset="0"/>
                <a:ea typeface="Geneva" pitchFamily="-107" charset="-128"/>
                <a:cs typeface="Geneva" pitchFamily="-107" charset="-128"/>
              </a:rPr>
              <a:t>Ihr Text</a:t>
            </a:r>
            <a:endParaRPr kumimoji="0" lang="de-DE" sz="1800" b="0" i="0" u="none" strike="noStrike" kern="0" cap="none" spc="0" normalizeH="0" baseline="30000" noProof="0">
              <a:ln>
                <a:noFill/>
              </a:ln>
              <a:solidFill>
                <a:prstClr val="white"/>
              </a:solidFill>
              <a:effectLst/>
              <a:uLnTx/>
              <a:uFillTx/>
              <a:latin typeface="Arial" pitchFamily="-107" charset="0"/>
              <a:ea typeface="Geneva" pitchFamily="-107" charset="-128"/>
              <a:cs typeface="Geneva" pitchFamily="-107" charset="-128"/>
            </a:endParaRPr>
          </a:p>
        </p:txBody>
      </p:sp>
      <p:sp>
        <p:nvSpPr>
          <p:cNvPr id="2" name="TextBox 1">
            <a:extLst>
              <a:ext uri="{FF2B5EF4-FFF2-40B4-BE49-F238E27FC236}">
                <a16:creationId xmlns:a16="http://schemas.microsoft.com/office/drawing/2014/main" id="{7BD6AF3E-A62C-F068-A8CB-379AA9294E4C}"/>
              </a:ext>
            </a:extLst>
          </p:cNvPr>
          <p:cNvSpPr txBox="1"/>
          <p:nvPr/>
        </p:nvSpPr>
        <p:spPr>
          <a:xfrm>
            <a:off x="2725152" y="965534"/>
            <a:ext cx="2535655" cy="189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Inhaltsplatzhalter 1">
            <a:extLst>
              <a:ext uri="{FF2B5EF4-FFF2-40B4-BE49-F238E27FC236}">
                <a16:creationId xmlns:a16="http://schemas.microsoft.com/office/drawing/2014/main" id="{85CE6B57-E3ED-2E92-3BB0-BACA27204F2B}"/>
              </a:ext>
            </a:extLst>
          </p:cNvPr>
          <p:cNvSpPr txBox="1">
            <a:spLocks/>
          </p:cNvSpPr>
          <p:nvPr/>
        </p:nvSpPr>
        <p:spPr bwMode="auto">
          <a:xfrm>
            <a:off x="1790702" y="1087041"/>
            <a:ext cx="7038975" cy="3613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00025" indent="-200025" algn="l" rtl="0" eaLnBrk="0" fontAlgn="base" hangingPunct="0">
              <a:lnSpc>
                <a:spcPts val="1800"/>
              </a:lnSpc>
              <a:spcBef>
                <a:spcPts val="900"/>
              </a:spcBef>
              <a:spcAft>
                <a:spcPct val="0"/>
              </a:spcAft>
              <a:buClr>
                <a:schemeClr val="accent2"/>
              </a:buClr>
              <a:buFont typeface="Wingdings" panose="05000000000000000000" pitchFamily="2" charset="2"/>
              <a:buChar char="§"/>
              <a:defRPr sz="1650">
                <a:solidFill>
                  <a:srgbClr val="666565"/>
                </a:solidFill>
                <a:latin typeface="+mn-lt"/>
                <a:ea typeface="ＭＳ Ｐゴシック" charset="0"/>
                <a:cs typeface="Geneva" pitchFamily="-108" charset="-128"/>
              </a:defRPr>
            </a:lvl1pPr>
            <a:lvl2pPr marL="333375" indent="-133350" algn="l" rtl="0" eaLnBrk="0" fontAlgn="base" hangingPunct="0">
              <a:lnSpc>
                <a:spcPts val="1800"/>
              </a:lnSpc>
              <a:spcBef>
                <a:spcPct val="20000"/>
              </a:spcBef>
              <a:spcAft>
                <a:spcPct val="0"/>
              </a:spcAft>
              <a:buClr>
                <a:schemeClr val="accent2"/>
              </a:buClr>
              <a:buFont typeface="Symbol" charset="2"/>
              <a:buChar char="-"/>
              <a:defRPr sz="1500">
                <a:solidFill>
                  <a:srgbClr val="666565"/>
                </a:solidFill>
                <a:latin typeface="+mn-lt"/>
                <a:ea typeface="ＭＳ Ｐゴシック" charset="0"/>
                <a:cs typeface="Geneva" charset="0"/>
              </a:defRPr>
            </a:lvl2pPr>
            <a:lvl3pPr marL="472679" indent="-139304" algn="l" rtl="0" eaLnBrk="0" fontAlgn="base" hangingPunct="0">
              <a:lnSpc>
                <a:spcPts val="1800"/>
              </a:lnSpc>
              <a:spcBef>
                <a:spcPct val="20000"/>
              </a:spcBef>
              <a:spcAft>
                <a:spcPct val="0"/>
              </a:spcAft>
              <a:buClr>
                <a:schemeClr val="accent2"/>
              </a:buClr>
              <a:buFont typeface="Wingdings" panose="05000000000000000000" pitchFamily="2" charset="2"/>
              <a:buChar char="§"/>
              <a:defRPr sz="1500">
                <a:solidFill>
                  <a:srgbClr val="666565"/>
                </a:solidFill>
                <a:latin typeface="+mn-lt"/>
                <a:ea typeface="ＭＳ Ｐゴシック" charset="0"/>
                <a:cs typeface="Geneva" charset="0"/>
              </a:defRPr>
            </a:lvl3pPr>
            <a:lvl4pPr marL="606029" indent="-133350" algn="l" rtl="0" eaLnBrk="0" fontAlgn="base" hangingPunct="0">
              <a:lnSpc>
                <a:spcPts val="1800"/>
              </a:lnSpc>
              <a:spcBef>
                <a:spcPct val="20000"/>
              </a:spcBef>
              <a:spcAft>
                <a:spcPct val="0"/>
              </a:spcAft>
              <a:buChar char="–"/>
              <a:defRPr sz="1500">
                <a:solidFill>
                  <a:srgbClr val="666565"/>
                </a:solidFill>
                <a:latin typeface="+mn-lt"/>
                <a:ea typeface="ＭＳ Ｐゴシック" charset="0"/>
                <a:cs typeface="Geneva" charset="0"/>
              </a:defRPr>
            </a:lvl4pPr>
            <a:lvl5pPr marL="739379" indent="-133350" algn="l" rtl="0" eaLnBrk="0" fontAlgn="base" hangingPunct="0">
              <a:lnSpc>
                <a:spcPts val="1800"/>
              </a:lnSpc>
              <a:spcBef>
                <a:spcPct val="20000"/>
              </a:spcBef>
              <a:spcAft>
                <a:spcPct val="0"/>
              </a:spcAft>
              <a:buChar char="»"/>
              <a:defRPr sz="1500">
                <a:solidFill>
                  <a:srgbClr val="666565"/>
                </a:solidFill>
                <a:latin typeface="+mn-lt"/>
                <a:ea typeface="ＭＳ Ｐゴシック" charset="0"/>
                <a:cs typeface="Geneva" charset="0"/>
              </a:defRPr>
            </a:lvl5pPr>
            <a:lvl6pPr marL="1885950" indent="-171450" algn="l" rtl="0" fontAlgn="base">
              <a:spcBef>
                <a:spcPct val="20000"/>
              </a:spcBef>
              <a:spcAft>
                <a:spcPct val="0"/>
              </a:spcAft>
              <a:buChar char="»"/>
              <a:defRPr sz="900">
                <a:solidFill>
                  <a:srgbClr val="666565"/>
                </a:solidFill>
                <a:latin typeface="+mn-lt"/>
                <a:ea typeface="Geneva" pitchFamily="-108" charset="-128"/>
              </a:defRPr>
            </a:lvl6pPr>
            <a:lvl7pPr marL="2228850" indent="-171450" algn="l" rtl="0" fontAlgn="base">
              <a:spcBef>
                <a:spcPct val="20000"/>
              </a:spcBef>
              <a:spcAft>
                <a:spcPct val="0"/>
              </a:spcAft>
              <a:buChar char="»"/>
              <a:defRPr sz="900">
                <a:solidFill>
                  <a:srgbClr val="666565"/>
                </a:solidFill>
                <a:latin typeface="+mn-lt"/>
                <a:ea typeface="Geneva" pitchFamily="-108" charset="-128"/>
              </a:defRPr>
            </a:lvl7pPr>
            <a:lvl8pPr marL="2571750" indent="-171450" algn="l" rtl="0" fontAlgn="base">
              <a:spcBef>
                <a:spcPct val="20000"/>
              </a:spcBef>
              <a:spcAft>
                <a:spcPct val="0"/>
              </a:spcAft>
              <a:buChar char="»"/>
              <a:defRPr sz="900">
                <a:solidFill>
                  <a:srgbClr val="666565"/>
                </a:solidFill>
                <a:latin typeface="+mn-lt"/>
                <a:ea typeface="Geneva" pitchFamily="-108" charset="-128"/>
              </a:defRPr>
            </a:lvl8pPr>
            <a:lvl9pPr marL="2914650" indent="-171450" algn="l" rtl="0" fontAlgn="base">
              <a:spcBef>
                <a:spcPct val="20000"/>
              </a:spcBef>
              <a:spcAft>
                <a:spcPct val="0"/>
              </a:spcAft>
              <a:buChar char="»"/>
              <a:defRPr sz="900">
                <a:solidFill>
                  <a:srgbClr val="666565"/>
                </a:solidFill>
                <a:latin typeface="+mn-lt"/>
                <a:ea typeface="Geneva" pitchFamily="-108" charset="-128"/>
              </a:defRPr>
            </a:lvl9pPr>
          </a:lstStyle>
          <a:p>
            <a:pPr defTabSz="914400">
              <a:buFont typeface="Wingdings" panose="05000000000000000000" pitchFamily="2" charset="2"/>
              <a:buNone/>
            </a:pPr>
            <a:r>
              <a:rPr lang="de-DE" altLang="de-DE" b="1" kern="0">
                <a:latin typeface="Arial" panose="020B0604020202020204" pitchFamily="34" charset="0"/>
                <a:ea typeface="ＭＳ Ｐゴシック" panose="020B0600070205080204" pitchFamily="34" charset="-128"/>
                <a:cs typeface="Geneva" charset="0"/>
              </a:rPr>
              <a:t>Überschrift 1</a:t>
            </a:r>
          </a:p>
          <a:p>
            <a:pPr defTabSz="914400"/>
            <a:r>
              <a:rPr lang="de-DE" altLang="de-DE" kern="0">
                <a:latin typeface="Arial" panose="020B0604020202020204" pitchFamily="34" charset="0"/>
                <a:ea typeface="ＭＳ Ｐゴシック" panose="020B0600070205080204" pitchFamily="34" charset="-128"/>
                <a:cs typeface="Geneva" charset="0"/>
              </a:rPr>
              <a:t>Text A</a:t>
            </a:r>
          </a:p>
          <a:p>
            <a:pPr defTabSz="914400"/>
            <a:r>
              <a:rPr lang="de-DE" altLang="de-DE" kern="0">
                <a:latin typeface="Arial" panose="020B0604020202020204" pitchFamily="34" charset="0"/>
                <a:ea typeface="ＭＳ Ｐゴシック" panose="020B0600070205080204" pitchFamily="34" charset="-128"/>
                <a:cs typeface="Geneva" charset="0"/>
              </a:rPr>
              <a:t>Text B</a:t>
            </a:r>
          </a:p>
          <a:p>
            <a:pPr defTabSz="914400"/>
            <a:endParaRPr lang="de-DE" altLang="de-DE" kern="0">
              <a:latin typeface="Arial" panose="020B0604020202020204" pitchFamily="34" charset="0"/>
              <a:ea typeface="ＭＳ Ｐゴシック" panose="020B0600070205080204" pitchFamily="34" charset="-128"/>
              <a:cs typeface="Geneva" charset="0"/>
            </a:endParaRPr>
          </a:p>
          <a:p>
            <a:pPr defTabSz="914400">
              <a:buFont typeface="Wingdings" panose="05000000000000000000" pitchFamily="2" charset="2"/>
              <a:buNone/>
            </a:pPr>
            <a:r>
              <a:rPr lang="de-DE" altLang="de-DE" b="1" kern="0">
                <a:latin typeface="Arial" panose="020B0604020202020204" pitchFamily="34" charset="0"/>
                <a:ea typeface="ＭＳ Ｐゴシック" panose="020B0600070205080204" pitchFamily="34" charset="-128"/>
                <a:cs typeface="Geneva" charset="0"/>
              </a:rPr>
              <a:t>Überschrift 2</a:t>
            </a:r>
          </a:p>
          <a:p>
            <a:pPr defTabSz="914400"/>
            <a:r>
              <a:rPr lang="de-DE" altLang="de-DE" kern="0">
                <a:latin typeface="Arial" panose="020B0604020202020204" pitchFamily="34" charset="0"/>
                <a:ea typeface="ＭＳ Ｐゴシック" panose="020B0600070205080204" pitchFamily="34" charset="-128"/>
                <a:cs typeface="Geneva" charset="0"/>
              </a:rPr>
              <a:t>Text A </a:t>
            </a:r>
          </a:p>
          <a:p>
            <a:pPr lvl="1" defTabSz="914400">
              <a:buFont typeface="Symbol" panose="05050102010706020507" pitchFamily="18" charset="2"/>
              <a:buChar char="-"/>
            </a:pPr>
            <a:r>
              <a:rPr lang="de-DE" altLang="de-DE" kern="0">
                <a:latin typeface="Arial" panose="020B0604020202020204" pitchFamily="34" charset="0"/>
                <a:ea typeface="ＭＳ Ｐゴシック" panose="020B0600070205080204" pitchFamily="34" charset="-128"/>
              </a:rPr>
              <a:t>Unterpunkt 1 </a:t>
            </a:r>
          </a:p>
          <a:p>
            <a:pPr lvl="1" defTabSz="914400">
              <a:buFont typeface="Symbol" panose="05050102010706020507" pitchFamily="18" charset="2"/>
              <a:buChar char="-"/>
            </a:pPr>
            <a:r>
              <a:rPr lang="de-DE" altLang="de-DE" kern="0">
                <a:latin typeface="Arial" panose="020B0604020202020204" pitchFamily="34" charset="0"/>
                <a:ea typeface="ＭＳ Ｐゴシック" panose="020B0600070205080204" pitchFamily="34" charset="-128"/>
              </a:rPr>
              <a:t>Unterpunkt 2 </a:t>
            </a:r>
          </a:p>
          <a:p>
            <a:pPr defTabSz="914400"/>
            <a:r>
              <a:rPr lang="de-DE" altLang="de-DE" kern="0">
                <a:latin typeface="Arial" panose="020B0604020202020204" pitchFamily="34" charset="0"/>
                <a:ea typeface="ＭＳ Ｐゴシック" panose="020B0600070205080204" pitchFamily="34" charset="-128"/>
                <a:cs typeface="Geneva" charset="0"/>
              </a:rPr>
              <a:t>Text B</a:t>
            </a:r>
          </a:p>
          <a:p>
            <a:pPr defTabSz="914400">
              <a:buFont typeface="Wingdings" panose="05000000000000000000" pitchFamily="2" charset="2"/>
              <a:buNone/>
            </a:pPr>
            <a:endParaRPr lang="de-DE" altLang="de-DE" kern="0">
              <a:latin typeface="Arial" panose="020B0604020202020204" pitchFamily="34" charset="0"/>
              <a:ea typeface="ＭＳ Ｐゴシック" panose="020B0600070205080204" pitchFamily="34" charset="-128"/>
              <a:cs typeface="Geneva" charset="0"/>
            </a:endParaRPr>
          </a:p>
        </p:txBody>
      </p:sp>
      <p:sp>
        <p:nvSpPr>
          <p:cNvPr id="6" name="Titel 2">
            <a:extLst>
              <a:ext uri="{FF2B5EF4-FFF2-40B4-BE49-F238E27FC236}">
                <a16:creationId xmlns:a16="http://schemas.microsoft.com/office/drawing/2014/main" id="{6110BDD3-783C-A999-0AB2-F6862AC61818}"/>
              </a:ext>
            </a:extLst>
          </p:cNvPr>
          <p:cNvSpPr txBox="1">
            <a:spLocks/>
          </p:cNvSpPr>
          <p:nvPr/>
        </p:nvSpPr>
        <p:spPr bwMode="auto">
          <a:xfrm>
            <a:off x="1790639" y="479950"/>
            <a:ext cx="5025628"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rgbClr val="666565"/>
                </a:solidFill>
                <a:latin typeface="Calibri" panose="020F0502020204030204" pitchFamily="34" charset="0"/>
                <a:ea typeface="ＭＳ Ｐゴシック" panose="020B0600070205080204" pitchFamily="34" charset="-128"/>
                <a:cs typeface="Geneva" charset="0"/>
              </a:defRPr>
            </a:lvl1pPr>
            <a:lvl2pPr marL="742950" indent="-285750">
              <a:spcBef>
                <a:spcPct val="20000"/>
              </a:spcBef>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2pPr>
            <a:lvl3pPr marL="1143000" indent="-228600">
              <a:spcBef>
                <a:spcPct val="20000"/>
              </a:spcBef>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3pPr>
            <a:lvl4pPr marL="1600200" indent="-228600">
              <a:spcBef>
                <a:spcPct val="20000"/>
              </a:spcBef>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4pPr>
            <a:lvl5pPr marL="2057400" indent="-228600">
              <a:spcBef>
                <a:spcPct val="20000"/>
              </a:spcBef>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9pPr>
          </a:lstStyle>
          <a:p>
            <a:pPr>
              <a:spcBef>
                <a:spcPct val="0"/>
              </a:spcBef>
              <a:buNone/>
              <a:defRPr/>
            </a:pPr>
            <a:r>
              <a:rPr lang="de-DE" altLang="de-DE" sz="2025">
                <a:solidFill>
                  <a:srgbClr val="BE0023"/>
                </a:solidFill>
                <a:latin typeface="Arial" panose="020B0604020202020204" pitchFamily="34" charset="0"/>
                <a:cs typeface="Arial" panose="020B0604020202020204" pitchFamily="34" charset="0"/>
              </a:rPr>
              <a:t>Leer-Folie, neutral</a:t>
            </a:r>
          </a:p>
        </p:txBody>
      </p:sp>
    </p:spTree>
    <p:extLst>
      <p:ext uri="{BB962C8B-B14F-4D97-AF65-F5344CB8AC3E}">
        <p14:creationId xmlns:p14="http://schemas.microsoft.com/office/powerpoint/2010/main" val="152778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10">
            <a:extLst>
              <a:ext uri="{FF2B5EF4-FFF2-40B4-BE49-F238E27FC236}">
                <a16:creationId xmlns:a16="http://schemas.microsoft.com/office/drawing/2014/main" id="{95B0ADD8-91E5-8CD0-0337-D1AD8C9853E9}"/>
              </a:ext>
            </a:extLst>
          </p:cNvPr>
          <p:cNvSpPr>
            <a:spLocks noChangeArrowheads="1"/>
          </p:cNvSpPr>
          <p:nvPr/>
        </p:nvSpPr>
        <p:spPr bwMode="auto">
          <a:xfrm rot="19800000">
            <a:off x="-246007" y="2292562"/>
            <a:ext cx="9121253" cy="338614"/>
          </a:xfrm>
          <a:prstGeom prst="roundRect">
            <a:avLst>
              <a:gd name="adj" fmla="val 32403"/>
            </a:avLst>
          </a:prstGeom>
          <a:solidFill>
            <a:srgbClr val="BEBEBE"/>
          </a:solidFill>
          <a:ln w="25400">
            <a:solidFill>
              <a:sysClr val="window" lastClr="FFFFFF"/>
            </a:solidFill>
            <a:round/>
            <a:headEnd/>
            <a:tailEnd/>
          </a:ln>
          <a:effectLst>
            <a:outerShdw blurRad="101600" dist="38100" dir="2700000" algn="br" rotWithShape="0">
              <a:srgbClr val="808080">
                <a:alpha val="42998"/>
              </a:srgbClr>
            </a:outerShdw>
          </a:effectLst>
        </p:spPr>
        <p:txBody>
          <a:bodyPr wrap="square" lIns="0" tIns="0" rIns="0" bIns="0">
            <a:spAutoFit/>
          </a:bodyPr>
          <a:lstStyle/>
          <a:p>
            <a:pPr marL="0" marR="0" lvl="0" indent="0" algn="ctr" defTabSz="685800" eaLnBrk="1" fontAlgn="auto" latinLnBrk="0" hangingPunct="1">
              <a:lnSpc>
                <a:spcPct val="100000"/>
              </a:lnSpc>
              <a:spcBef>
                <a:spcPct val="50000"/>
              </a:spcBef>
              <a:spcAft>
                <a:spcPts val="0"/>
              </a:spcAft>
              <a:buClrTx/>
              <a:buSzTx/>
              <a:buFontTx/>
              <a:buNone/>
              <a:tabLst/>
              <a:defRPr/>
            </a:pPr>
            <a:r>
              <a:rPr kumimoji="0" lang="de-DE" sz="1800" b="1" i="0" u="none" strike="noStrike" kern="0" cap="none" spc="0" normalizeH="0" baseline="0" noProof="0">
                <a:ln>
                  <a:noFill/>
                </a:ln>
                <a:solidFill>
                  <a:prstClr val="white"/>
                </a:solidFill>
                <a:effectLst/>
                <a:uLnTx/>
                <a:uFillTx/>
                <a:latin typeface="Arial" pitchFamily="-107" charset="0"/>
                <a:ea typeface="Geneva" pitchFamily="-107" charset="-128"/>
                <a:cs typeface="Geneva" pitchFamily="-107" charset="-128"/>
              </a:rPr>
              <a:t>Ihr Text</a:t>
            </a:r>
            <a:endParaRPr kumimoji="0" lang="de-DE" sz="1800" b="0" i="0" u="none" strike="noStrike" kern="0" cap="none" spc="0" normalizeH="0" baseline="30000" noProof="0">
              <a:ln>
                <a:noFill/>
              </a:ln>
              <a:solidFill>
                <a:prstClr val="white"/>
              </a:solidFill>
              <a:effectLst/>
              <a:uLnTx/>
              <a:uFillTx/>
              <a:latin typeface="Arial" pitchFamily="-107" charset="0"/>
              <a:ea typeface="Geneva" pitchFamily="-107" charset="-128"/>
              <a:cs typeface="Geneva" pitchFamily="-107" charset="-128"/>
            </a:endParaRPr>
          </a:p>
        </p:txBody>
      </p:sp>
      <p:sp>
        <p:nvSpPr>
          <p:cNvPr id="2" name="TextBox 1">
            <a:extLst>
              <a:ext uri="{FF2B5EF4-FFF2-40B4-BE49-F238E27FC236}">
                <a16:creationId xmlns:a16="http://schemas.microsoft.com/office/drawing/2014/main" id="{7BD6AF3E-A62C-F068-A8CB-379AA9294E4C}"/>
              </a:ext>
            </a:extLst>
          </p:cNvPr>
          <p:cNvSpPr txBox="1"/>
          <p:nvPr/>
        </p:nvSpPr>
        <p:spPr>
          <a:xfrm>
            <a:off x="2725152" y="965534"/>
            <a:ext cx="2535655" cy="189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Inhaltsplatzhalter 1">
            <a:extLst>
              <a:ext uri="{FF2B5EF4-FFF2-40B4-BE49-F238E27FC236}">
                <a16:creationId xmlns:a16="http://schemas.microsoft.com/office/drawing/2014/main" id="{85CE6B57-E3ED-2E92-3BB0-BACA27204F2B}"/>
              </a:ext>
            </a:extLst>
          </p:cNvPr>
          <p:cNvSpPr txBox="1">
            <a:spLocks/>
          </p:cNvSpPr>
          <p:nvPr/>
        </p:nvSpPr>
        <p:spPr bwMode="auto">
          <a:xfrm>
            <a:off x="1790702" y="1087041"/>
            <a:ext cx="7038975" cy="3613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00025" indent="-200025" algn="l" rtl="0" eaLnBrk="0" fontAlgn="base" hangingPunct="0">
              <a:lnSpc>
                <a:spcPts val="1800"/>
              </a:lnSpc>
              <a:spcBef>
                <a:spcPts val="900"/>
              </a:spcBef>
              <a:spcAft>
                <a:spcPct val="0"/>
              </a:spcAft>
              <a:buClr>
                <a:schemeClr val="accent2"/>
              </a:buClr>
              <a:buFont typeface="Wingdings" panose="05000000000000000000" pitchFamily="2" charset="2"/>
              <a:buChar char="§"/>
              <a:defRPr sz="1650">
                <a:solidFill>
                  <a:srgbClr val="666565"/>
                </a:solidFill>
                <a:latin typeface="+mn-lt"/>
                <a:ea typeface="ＭＳ Ｐゴシック" charset="0"/>
                <a:cs typeface="Geneva" pitchFamily="-108" charset="-128"/>
              </a:defRPr>
            </a:lvl1pPr>
            <a:lvl2pPr marL="333375" indent="-133350" algn="l" rtl="0" eaLnBrk="0" fontAlgn="base" hangingPunct="0">
              <a:lnSpc>
                <a:spcPts val="1800"/>
              </a:lnSpc>
              <a:spcBef>
                <a:spcPct val="20000"/>
              </a:spcBef>
              <a:spcAft>
                <a:spcPct val="0"/>
              </a:spcAft>
              <a:buClr>
                <a:schemeClr val="accent2"/>
              </a:buClr>
              <a:buFont typeface="Symbol" charset="2"/>
              <a:buChar char="-"/>
              <a:defRPr sz="1500">
                <a:solidFill>
                  <a:srgbClr val="666565"/>
                </a:solidFill>
                <a:latin typeface="+mn-lt"/>
                <a:ea typeface="ＭＳ Ｐゴシック" charset="0"/>
                <a:cs typeface="Geneva" charset="0"/>
              </a:defRPr>
            </a:lvl2pPr>
            <a:lvl3pPr marL="472679" indent="-139304" algn="l" rtl="0" eaLnBrk="0" fontAlgn="base" hangingPunct="0">
              <a:lnSpc>
                <a:spcPts val="1800"/>
              </a:lnSpc>
              <a:spcBef>
                <a:spcPct val="20000"/>
              </a:spcBef>
              <a:spcAft>
                <a:spcPct val="0"/>
              </a:spcAft>
              <a:buClr>
                <a:schemeClr val="accent2"/>
              </a:buClr>
              <a:buFont typeface="Wingdings" panose="05000000000000000000" pitchFamily="2" charset="2"/>
              <a:buChar char="§"/>
              <a:defRPr sz="1500">
                <a:solidFill>
                  <a:srgbClr val="666565"/>
                </a:solidFill>
                <a:latin typeface="+mn-lt"/>
                <a:ea typeface="ＭＳ Ｐゴシック" charset="0"/>
                <a:cs typeface="Geneva" charset="0"/>
              </a:defRPr>
            </a:lvl3pPr>
            <a:lvl4pPr marL="606029" indent="-133350" algn="l" rtl="0" eaLnBrk="0" fontAlgn="base" hangingPunct="0">
              <a:lnSpc>
                <a:spcPts val="1800"/>
              </a:lnSpc>
              <a:spcBef>
                <a:spcPct val="20000"/>
              </a:spcBef>
              <a:spcAft>
                <a:spcPct val="0"/>
              </a:spcAft>
              <a:buChar char="–"/>
              <a:defRPr sz="1500">
                <a:solidFill>
                  <a:srgbClr val="666565"/>
                </a:solidFill>
                <a:latin typeface="+mn-lt"/>
                <a:ea typeface="ＭＳ Ｐゴシック" charset="0"/>
                <a:cs typeface="Geneva" charset="0"/>
              </a:defRPr>
            </a:lvl4pPr>
            <a:lvl5pPr marL="739379" indent="-133350" algn="l" rtl="0" eaLnBrk="0" fontAlgn="base" hangingPunct="0">
              <a:lnSpc>
                <a:spcPts val="1800"/>
              </a:lnSpc>
              <a:spcBef>
                <a:spcPct val="20000"/>
              </a:spcBef>
              <a:spcAft>
                <a:spcPct val="0"/>
              </a:spcAft>
              <a:buChar char="»"/>
              <a:defRPr sz="1500">
                <a:solidFill>
                  <a:srgbClr val="666565"/>
                </a:solidFill>
                <a:latin typeface="+mn-lt"/>
                <a:ea typeface="ＭＳ Ｐゴシック" charset="0"/>
                <a:cs typeface="Geneva" charset="0"/>
              </a:defRPr>
            </a:lvl5pPr>
            <a:lvl6pPr marL="1885950" indent="-171450" algn="l" rtl="0" fontAlgn="base">
              <a:spcBef>
                <a:spcPct val="20000"/>
              </a:spcBef>
              <a:spcAft>
                <a:spcPct val="0"/>
              </a:spcAft>
              <a:buChar char="»"/>
              <a:defRPr sz="900">
                <a:solidFill>
                  <a:srgbClr val="666565"/>
                </a:solidFill>
                <a:latin typeface="+mn-lt"/>
                <a:ea typeface="Geneva" pitchFamily="-108" charset="-128"/>
              </a:defRPr>
            </a:lvl6pPr>
            <a:lvl7pPr marL="2228850" indent="-171450" algn="l" rtl="0" fontAlgn="base">
              <a:spcBef>
                <a:spcPct val="20000"/>
              </a:spcBef>
              <a:spcAft>
                <a:spcPct val="0"/>
              </a:spcAft>
              <a:buChar char="»"/>
              <a:defRPr sz="900">
                <a:solidFill>
                  <a:srgbClr val="666565"/>
                </a:solidFill>
                <a:latin typeface="+mn-lt"/>
                <a:ea typeface="Geneva" pitchFamily="-108" charset="-128"/>
              </a:defRPr>
            </a:lvl7pPr>
            <a:lvl8pPr marL="2571750" indent="-171450" algn="l" rtl="0" fontAlgn="base">
              <a:spcBef>
                <a:spcPct val="20000"/>
              </a:spcBef>
              <a:spcAft>
                <a:spcPct val="0"/>
              </a:spcAft>
              <a:buChar char="»"/>
              <a:defRPr sz="900">
                <a:solidFill>
                  <a:srgbClr val="666565"/>
                </a:solidFill>
                <a:latin typeface="+mn-lt"/>
                <a:ea typeface="Geneva" pitchFamily="-108" charset="-128"/>
              </a:defRPr>
            </a:lvl8pPr>
            <a:lvl9pPr marL="2914650" indent="-171450" algn="l" rtl="0" fontAlgn="base">
              <a:spcBef>
                <a:spcPct val="20000"/>
              </a:spcBef>
              <a:spcAft>
                <a:spcPct val="0"/>
              </a:spcAft>
              <a:buChar char="»"/>
              <a:defRPr sz="900">
                <a:solidFill>
                  <a:srgbClr val="666565"/>
                </a:solidFill>
                <a:latin typeface="+mn-lt"/>
                <a:ea typeface="Geneva" pitchFamily="-108" charset="-128"/>
              </a:defRPr>
            </a:lvl9pPr>
          </a:lstStyle>
          <a:p>
            <a:pPr defTabSz="914400">
              <a:buFont typeface="Wingdings" panose="05000000000000000000" pitchFamily="2" charset="2"/>
              <a:buNone/>
            </a:pPr>
            <a:r>
              <a:rPr lang="de-DE" altLang="de-DE" b="1" kern="0">
                <a:latin typeface="Arial" panose="020B0604020202020204" pitchFamily="34" charset="0"/>
                <a:ea typeface="ＭＳ Ｐゴシック" panose="020B0600070205080204" pitchFamily="34" charset="-128"/>
                <a:cs typeface="Geneva" charset="0"/>
              </a:rPr>
              <a:t>Überschrift 1</a:t>
            </a:r>
          </a:p>
          <a:p>
            <a:pPr defTabSz="914400"/>
            <a:r>
              <a:rPr lang="de-DE" altLang="de-DE" kern="0">
                <a:latin typeface="Arial" panose="020B0604020202020204" pitchFamily="34" charset="0"/>
                <a:ea typeface="ＭＳ Ｐゴシック" panose="020B0600070205080204" pitchFamily="34" charset="-128"/>
                <a:cs typeface="Geneva" charset="0"/>
              </a:rPr>
              <a:t>Text A</a:t>
            </a:r>
          </a:p>
          <a:p>
            <a:pPr defTabSz="914400"/>
            <a:r>
              <a:rPr lang="de-DE" altLang="de-DE" kern="0">
                <a:latin typeface="Arial" panose="020B0604020202020204" pitchFamily="34" charset="0"/>
                <a:ea typeface="ＭＳ Ｐゴシック" panose="020B0600070205080204" pitchFamily="34" charset="-128"/>
                <a:cs typeface="Geneva" charset="0"/>
              </a:rPr>
              <a:t>Text B</a:t>
            </a:r>
          </a:p>
          <a:p>
            <a:pPr defTabSz="914400"/>
            <a:endParaRPr lang="de-DE" altLang="de-DE" kern="0">
              <a:latin typeface="Arial" panose="020B0604020202020204" pitchFamily="34" charset="0"/>
              <a:ea typeface="ＭＳ Ｐゴシック" panose="020B0600070205080204" pitchFamily="34" charset="-128"/>
              <a:cs typeface="Geneva" charset="0"/>
            </a:endParaRPr>
          </a:p>
          <a:p>
            <a:pPr defTabSz="914400">
              <a:buFont typeface="Wingdings" panose="05000000000000000000" pitchFamily="2" charset="2"/>
              <a:buNone/>
            </a:pPr>
            <a:r>
              <a:rPr lang="de-DE" altLang="de-DE" b="1" kern="0">
                <a:latin typeface="Arial" panose="020B0604020202020204" pitchFamily="34" charset="0"/>
                <a:ea typeface="ＭＳ Ｐゴシック" panose="020B0600070205080204" pitchFamily="34" charset="-128"/>
                <a:cs typeface="Geneva" charset="0"/>
              </a:rPr>
              <a:t>Überschrift 2</a:t>
            </a:r>
          </a:p>
          <a:p>
            <a:pPr defTabSz="914400"/>
            <a:r>
              <a:rPr lang="de-DE" altLang="de-DE" kern="0">
                <a:latin typeface="Arial" panose="020B0604020202020204" pitchFamily="34" charset="0"/>
                <a:ea typeface="ＭＳ Ｐゴシック" panose="020B0600070205080204" pitchFamily="34" charset="-128"/>
                <a:cs typeface="Geneva" charset="0"/>
              </a:rPr>
              <a:t>Text A </a:t>
            </a:r>
          </a:p>
          <a:p>
            <a:pPr lvl="1" defTabSz="914400">
              <a:buFont typeface="Symbol" panose="05050102010706020507" pitchFamily="18" charset="2"/>
              <a:buChar char="-"/>
            </a:pPr>
            <a:r>
              <a:rPr lang="de-DE" altLang="de-DE" kern="0">
                <a:latin typeface="Arial" panose="020B0604020202020204" pitchFamily="34" charset="0"/>
                <a:ea typeface="ＭＳ Ｐゴシック" panose="020B0600070205080204" pitchFamily="34" charset="-128"/>
              </a:rPr>
              <a:t>Unterpunkt 1 </a:t>
            </a:r>
          </a:p>
          <a:p>
            <a:pPr lvl="1" defTabSz="914400">
              <a:buFont typeface="Symbol" panose="05050102010706020507" pitchFamily="18" charset="2"/>
              <a:buChar char="-"/>
            </a:pPr>
            <a:r>
              <a:rPr lang="de-DE" altLang="de-DE" kern="0">
                <a:latin typeface="Arial" panose="020B0604020202020204" pitchFamily="34" charset="0"/>
                <a:ea typeface="ＭＳ Ｐゴシック" panose="020B0600070205080204" pitchFamily="34" charset="-128"/>
              </a:rPr>
              <a:t>Unterpunkt 2 </a:t>
            </a:r>
          </a:p>
          <a:p>
            <a:pPr defTabSz="914400"/>
            <a:r>
              <a:rPr lang="de-DE" altLang="de-DE" kern="0">
                <a:latin typeface="Arial" panose="020B0604020202020204" pitchFamily="34" charset="0"/>
                <a:ea typeface="ＭＳ Ｐゴシック" panose="020B0600070205080204" pitchFamily="34" charset="-128"/>
                <a:cs typeface="Geneva" charset="0"/>
              </a:rPr>
              <a:t>Text B</a:t>
            </a:r>
          </a:p>
          <a:p>
            <a:pPr defTabSz="914400">
              <a:buFont typeface="Wingdings" panose="05000000000000000000" pitchFamily="2" charset="2"/>
              <a:buNone/>
            </a:pPr>
            <a:endParaRPr lang="de-DE" altLang="de-DE" kern="0">
              <a:latin typeface="Arial" panose="020B0604020202020204" pitchFamily="34" charset="0"/>
              <a:ea typeface="ＭＳ Ｐゴシック" panose="020B0600070205080204" pitchFamily="34" charset="-128"/>
              <a:cs typeface="Geneva" charset="0"/>
            </a:endParaRPr>
          </a:p>
        </p:txBody>
      </p:sp>
      <p:sp>
        <p:nvSpPr>
          <p:cNvPr id="6" name="Titel 2">
            <a:extLst>
              <a:ext uri="{FF2B5EF4-FFF2-40B4-BE49-F238E27FC236}">
                <a16:creationId xmlns:a16="http://schemas.microsoft.com/office/drawing/2014/main" id="{6110BDD3-783C-A999-0AB2-F6862AC61818}"/>
              </a:ext>
            </a:extLst>
          </p:cNvPr>
          <p:cNvSpPr txBox="1">
            <a:spLocks/>
          </p:cNvSpPr>
          <p:nvPr/>
        </p:nvSpPr>
        <p:spPr bwMode="auto">
          <a:xfrm>
            <a:off x="1790639" y="479950"/>
            <a:ext cx="5025628"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rgbClr val="666565"/>
                </a:solidFill>
                <a:latin typeface="Calibri" panose="020F0502020204030204" pitchFamily="34" charset="0"/>
                <a:ea typeface="ＭＳ Ｐゴシック" panose="020B0600070205080204" pitchFamily="34" charset="-128"/>
                <a:cs typeface="Geneva" charset="0"/>
              </a:defRPr>
            </a:lvl1pPr>
            <a:lvl2pPr marL="742950" indent="-285750">
              <a:spcBef>
                <a:spcPct val="20000"/>
              </a:spcBef>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2pPr>
            <a:lvl3pPr marL="1143000" indent="-228600">
              <a:spcBef>
                <a:spcPct val="20000"/>
              </a:spcBef>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3pPr>
            <a:lvl4pPr marL="1600200" indent="-228600">
              <a:spcBef>
                <a:spcPct val="20000"/>
              </a:spcBef>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4pPr>
            <a:lvl5pPr marL="2057400" indent="-228600">
              <a:spcBef>
                <a:spcPct val="20000"/>
              </a:spcBef>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666565"/>
                </a:solidFill>
                <a:latin typeface="Calibri" panose="020F0502020204030204" pitchFamily="34" charset="0"/>
                <a:ea typeface="ＭＳ Ｐゴシック" panose="020B0600070205080204" pitchFamily="34" charset="-128"/>
                <a:cs typeface="Geneva" charset="0"/>
              </a:defRPr>
            </a:lvl9pPr>
          </a:lstStyle>
          <a:p>
            <a:pPr>
              <a:spcBef>
                <a:spcPct val="0"/>
              </a:spcBef>
              <a:buNone/>
              <a:defRPr/>
            </a:pPr>
            <a:r>
              <a:rPr lang="de-DE" altLang="de-DE" sz="2025">
                <a:solidFill>
                  <a:srgbClr val="BE0023"/>
                </a:solidFill>
                <a:latin typeface="Arial" panose="020B0604020202020204" pitchFamily="34" charset="0"/>
                <a:cs typeface="Arial" panose="020B0604020202020204" pitchFamily="34" charset="0"/>
              </a:rPr>
              <a:t>Leer-Folie, neutral</a:t>
            </a:r>
          </a:p>
        </p:txBody>
      </p:sp>
    </p:spTree>
    <p:extLst>
      <p:ext uri="{BB962C8B-B14F-4D97-AF65-F5344CB8AC3E}">
        <p14:creationId xmlns:p14="http://schemas.microsoft.com/office/powerpoint/2010/main" val="11718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0AD5083-C1EF-43D6-BFB7-59129382D4BC}"/>
              </a:ext>
            </a:extLst>
          </p:cNvPr>
          <p:cNvSpPr>
            <a:spLocks noGrp="1"/>
          </p:cNvSpPr>
          <p:nvPr>
            <p:ph idx="1"/>
          </p:nvPr>
        </p:nvSpPr>
        <p:spPr/>
        <p:txBody>
          <a:bodyPr lIns="91440" tIns="45720" rIns="91440" bIns="45720" anchor="t"/>
          <a:lstStyle/>
          <a:p>
            <a:pPr>
              <a:buFont typeface="Wingdings" panose="05000000000000000000" pitchFamily="2" charset="2"/>
              <a:buChar char="§"/>
            </a:pPr>
            <a:r>
              <a:rPr lang="de-DE" dirty="0">
                <a:latin typeface="Arial" panose="020B0604020202020204" pitchFamily="34" charset="0"/>
                <a:cs typeface="Arial" panose="020B0604020202020204" pitchFamily="34" charset="0"/>
              </a:rPr>
              <a:t>Nicht selektiv gegen Krebszellen gerichtet </a:t>
            </a:r>
          </a:p>
          <a:p>
            <a:pPr>
              <a:buFont typeface="Wingdings" panose="05000000000000000000" pitchFamily="2" charset="2"/>
              <a:buChar char="§"/>
            </a:pPr>
            <a:r>
              <a:rPr lang="de-DE" dirty="0">
                <a:latin typeface="Arial" panose="020B0604020202020204" pitchFamily="34" charset="0"/>
                <a:cs typeface="Arial" panose="020B0604020202020204" pitchFamily="34" charset="0"/>
              </a:rPr>
              <a:t>Erfassung schnell teilender Krebszellen </a:t>
            </a:r>
            <a:r>
              <a:rPr lang="de-DE" dirty="0">
                <a:latin typeface="Arial" panose="020B0604020202020204" pitchFamily="34" charset="0"/>
                <a:cs typeface="Arial" panose="020B0604020202020204" pitchFamily="34" charset="0"/>
                <a:sym typeface="Symbol" pitchFamily="18" charset="2"/>
              </a:rPr>
              <a:t>und Körperzellen</a:t>
            </a:r>
          </a:p>
          <a:p>
            <a:pPr>
              <a:spcAft>
                <a:spcPts val="0"/>
              </a:spcAft>
              <a:buNone/>
            </a:pPr>
            <a:r>
              <a:rPr lang="de-DE" dirty="0">
                <a:solidFill>
                  <a:srgbClr val="BE0023"/>
                </a:solidFill>
                <a:latin typeface="Arial" panose="020B0604020202020204" pitchFamily="34" charset="0"/>
                <a:cs typeface="Arial" panose="020B0604020202020204" pitchFamily="34" charset="0"/>
                <a:sym typeface="Wingdings" panose="05000000000000000000" pitchFamily="2" charset="2"/>
              </a:rPr>
              <a:t> </a:t>
            </a:r>
            <a:r>
              <a:rPr lang="de-DE" dirty="0">
                <a:latin typeface="Arial" panose="020B0604020202020204" pitchFamily="34" charset="0"/>
                <a:cs typeface="Arial" panose="020B0604020202020204" pitchFamily="34" charset="0"/>
                <a:sym typeface="Wingdings" pitchFamily="2" charset="2"/>
              </a:rPr>
              <a:t>klassische UAWs wie bei </a:t>
            </a:r>
            <a:r>
              <a:rPr lang="de-DE" dirty="0" err="1">
                <a:latin typeface="Arial" panose="020B0604020202020204" pitchFamily="34" charset="0"/>
                <a:cs typeface="Arial" panose="020B0604020202020204" pitchFamily="34" charset="0"/>
                <a:sym typeface="Wingdings" pitchFamily="2" charset="2"/>
              </a:rPr>
              <a:t>i.v.</a:t>
            </a:r>
            <a:r>
              <a:rPr lang="de-DE" dirty="0">
                <a:latin typeface="Arial" panose="020B0604020202020204" pitchFamily="34" charset="0"/>
                <a:cs typeface="Arial" panose="020B0604020202020204" pitchFamily="34" charset="0"/>
                <a:sym typeface="Wingdings" pitchFamily="2" charset="2"/>
              </a:rPr>
              <a:t> Chemotherapie </a:t>
            </a:r>
          </a:p>
          <a:p>
            <a:pPr indent="0">
              <a:spcBef>
                <a:spcPts val="0"/>
              </a:spcBef>
              <a:spcAft>
                <a:spcPts val="600"/>
              </a:spcAft>
              <a:buNone/>
            </a:pPr>
            <a:r>
              <a:rPr lang="de-DE" dirty="0">
                <a:latin typeface="Arial"/>
                <a:ea typeface="ＭＳ Ｐゴシック"/>
                <a:cs typeface="Arial"/>
                <a:sym typeface="Wingdings" pitchFamily="2" charset="2"/>
              </a:rPr>
              <a:t>(z.B. gastrointestinale Störungen, Knochenmarksdepression mit erhöhter Infektanfälligkeit, Haarausfall usw.)</a:t>
            </a:r>
            <a:endParaRPr lang="de-DE" dirty="0">
              <a:latin typeface="Arial"/>
              <a:ea typeface="ＭＳ Ｐゴシック"/>
              <a:cs typeface="Arial"/>
              <a:sym typeface="Symbol" pitchFamily="18" charset="2"/>
            </a:endParaRPr>
          </a:p>
          <a:p>
            <a:pPr>
              <a:buNone/>
            </a:pPr>
            <a:endParaRPr lang="de-DE" dirty="0">
              <a:latin typeface="Arial" panose="020B0604020202020204" pitchFamily="34" charset="0"/>
              <a:cs typeface="Arial" panose="020B0604020202020204" pitchFamily="34" charset="0"/>
            </a:endParaRPr>
          </a:p>
          <a:p>
            <a:endParaRPr lang="de-DE" dirty="0"/>
          </a:p>
        </p:txBody>
      </p:sp>
      <p:sp>
        <p:nvSpPr>
          <p:cNvPr id="3" name="Titel 2">
            <a:extLst>
              <a:ext uri="{FF2B5EF4-FFF2-40B4-BE49-F238E27FC236}">
                <a16:creationId xmlns:a16="http://schemas.microsoft.com/office/drawing/2014/main" id="{9E545EA6-59AB-47A5-BEAE-DA625DEB292C}"/>
              </a:ext>
            </a:extLst>
          </p:cNvPr>
          <p:cNvSpPr>
            <a:spLocks noGrp="1"/>
          </p:cNvSpPr>
          <p:nvPr>
            <p:ph type="ctrTitle"/>
          </p:nvPr>
        </p:nvSpPr>
        <p:spPr/>
        <p:txBody>
          <a:bodyPr/>
          <a:lstStyle/>
          <a:p>
            <a:r>
              <a:rPr lang="de-DE"/>
              <a:t>Klassische orale Zytostatika</a:t>
            </a:r>
            <a:br>
              <a:rPr lang="de-DE"/>
            </a:br>
            <a:endParaRPr lang="de-DE"/>
          </a:p>
        </p:txBody>
      </p:sp>
      <p:sp>
        <p:nvSpPr>
          <p:cNvPr id="4" name="Vertikaler Textplatzhalter 3">
            <a:extLst>
              <a:ext uri="{FF2B5EF4-FFF2-40B4-BE49-F238E27FC236}">
                <a16:creationId xmlns:a16="http://schemas.microsoft.com/office/drawing/2014/main" id="{8570CA07-D74C-4D94-AEBC-D06DED002A35}"/>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F6C19BD9-6D6C-4A60-A34D-2A6313E721E9}"/>
              </a:ext>
            </a:extLst>
          </p:cNvPr>
          <p:cNvSpPr>
            <a:spLocks noGrp="1"/>
          </p:cNvSpPr>
          <p:nvPr>
            <p:ph type="sldNum" sz="quarter" idx="4"/>
          </p:nvPr>
        </p:nvSpPr>
        <p:spPr/>
        <p:txBody>
          <a:bodyPr/>
          <a:lstStyle/>
          <a:p>
            <a:pPr algn="r"/>
            <a:fld id="{D8EB360B-720C-704A-863E-A567E738ABDA}" type="slidenum">
              <a:rPr lang="de-DE" smtClean="0"/>
              <a:pPr algn="r"/>
              <a:t>3</a:t>
            </a:fld>
            <a:endParaRPr lang="de-DE"/>
          </a:p>
        </p:txBody>
      </p:sp>
    </p:spTree>
    <p:extLst>
      <p:ext uri="{BB962C8B-B14F-4D97-AF65-F5344CB8AC3E}">
        <p14:creationId xmlns:p14="http://schemas.microsoft.com/office/powerpoint/2010/main" val="398009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ADA838-B8EC-480D-8925-541E38722260}"/>
              </a:ext>
            </a:extLst>
          </p:cNvPr>
          <p:cNvSpPr>
            <a:spLocks noGrp="1"/>
          </p:cNvSpPr>
          <p:nvPr>
            <p:ph type="ctrTitle"/>
          </p:nvPr>
        </p:nvSpPr>
        <p:spPr/>
        <p:txBody>
          <a:bodyPr/>
          <a:lstStyle/>
          <a:p>
            <a:r>
              <a:rPr lang="de-DE"/>
              <a:t>Klassische orale Zytostatika</a:t>
            </a:r>
          </a:p>
        </p:txBody>
      </p:sp>
      <p:sp>
        <p:nvSpPr>
          <p:cNvPr id="4" name="Vertikaler Textplatzhalter 3">
            <a:extLst>
              <a:ext uri="{FF2B5EF4-FFF2-40B4-BE49-F238E27FC236}">
                <a16:creationId xmlns:a16="http://schemas.microsoft.com/office/drawing/2014/main" id="{4DC43F3A-4CCA-4FBD-9FFA-8DC8E220C526}"/>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AFA006BB-261E-466D-968D-4A8E90674251}"/>
              </a:ext>
            </a:extLst>
          </p:cNvPr>
          <p:cNvSpPr>
            <a:spLocks noGrp="1"/>
          </p:cNvSpPr>
          <p:nvPr>
            <p:ph type="sldNum" sz="quarter" idx="4"/>
          </p:nvPr>
        </p:nvSpPr>
        <p:spPr/>
        <p:txBody>
          <a:bodyPr/>
          <a:lstStyle/>
          <a:p>
            <a:pPr algn="r"/>
            <a:fld id="{D8EB360B-720C-704A-863E-A567E738ABDA}" type="slidenum">
              <a:rPr lang="de-DE" smtClean="0"/>
              <a:pPr algn="r"/>
              <a:t>4</a:t>
            </a:fld>
            <a:endParaRPr lang="de-DE"/>
          </a:p>
        </p:txBody>
      </p:sp>
      <p:sp>
        <p:nvSpPr>
          <p:cNvPr id="6" name="Inhaltsplatzhalter 1">
            <a:extLst>
              <a:ext uri="{FF2B5EF4-FFF2-40B4-BE49-F238E27FC236}">
                <a16:creationId xmlns:a16="http://schemas.microsoft.com/office/drawing/2014/main" id="{DAABF8CB-A7C1-4C7E-A839-3B054E2D35FF}"/>
              </a:ext>
            </a:extLst>
          </p:cNvPr>
          <p:cNvSpPr>
            <a:spLocks noGrp="1"/>
          </p:cNvSpPr>
          <p:nvPr>
            <p:ph idx="1"/>
          </p:nvPr>
        </p:nvSpPr>
        <p:spPr>
          <a:xfrm>
            <a:off x="5458311" y="1090953"/>
            <a:ext cx="2910254" cy="3437731"/>
          </a:xfrm>
        </p:spPr>
        <p:txBody>
          <a:bodyPr/>
          <a:lstStyle/>
          <a:p>
            <a:pPr eaLnBrk="1" fontAlgn="ctr" hangingPunct="1">
              <a:spcAft>
                <a:spcPts val="1200"/>
              </a:spcAft>
              <a:buNone/>
            </a:pPr>
            <a:r>
              <a:rPr lang="de-DE" sz="1600" b="1">
                <a:latin typeface="Arial" panose="020B0604020202020204" pitchFamily="34" charset="0"/>
                <a:cs typeface="Arial" panose="020B0604020202020204" pitchFamily="34" charset="0"/>
              </a:rPr>
              <a:t>P.o. und i.v. verfügbar</a:t>
            </a: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Busulfan</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Cyclophosphamid</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Estramustin</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Etoposid</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Idarubicin</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Melphalan</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Methotrexat</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Temozolomid</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Topotecan</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Treosulfan</a:t>
            </a:r>
            <a:endParaRPr lang="de-DE" sz="1400" kern="1200">
              <a:latin typeface="Arial" panose="020B0604020202020204" pitchFamily="34" charset="0"/>
              <a:cs typeface="Arial" panose="020B0604020202020204" pitchFamily="34" charset="0"/>
            </a:endParaRPr>
          </a:p>
          <a:p>
            <a:pPr marL="266700" indent="-266700" defTabSz="457200" eaLnBrk="1" hangingPunct="1">
              <a:lnSpc>
                <a:spcPct val="100000"/>
              </a:lnSpc>
              <a:spcBef>
                <a:spcPts val="300"/>
              </a:spcBef>
            </a:pPr>
            <a:r>
              <a:rPr lang="de-DE" sz="1400" kern="1200" err="1">
                <a:latin typeface="Arial" panose="020B0604020202020204" pitchFamily="34" charset="0"/>
                <a:cs typeface="Arial" panose="020B0604020202020204" pitchFamily="34" charset="0"/>
              </a:rPr>
              <a:t>Vinorelbin</a:t>
            </a:r>
            <a:endParaRPr lang="de-DE" sz="1400" kern="1200">
              <a:latin typeface="Arial" panose="020B0604020202020204" pitchFamily="34" charset="0"/>
              <a:cs typeface="Arial" panose="020B0604020202020204" pitchFamily="34" charset="0"/>
            </a:endParaRPr>
          </a:p>
          <a:p>
            <a:endParaRPr lang="de-DE" sz="160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EBC74E63-D04B-4186-9F59-CAF97E5ABC58}"/>
              </a:ext>
            </a:extLst>
          </p:cNvPr>
          <p:cNvSpPr txBox="1"/>
          <p:nvPr/>
        </p:nvSpPr>
        <p:spPr>
          <a:xfrm>
            <a:off x="1695910" y="927425"/>
            <a:ext cx="3399690" cy="4008790"/>
          </a:xfrm>
          <a:prstGeom prst="rect">
            <a:avLst/>
          </a:prstGeom>
          <a:noFill/>
        </p:spPr>
        <p:txBody>
          <a:bodyPr wrap="square" lIns="91440" tIns="45720" rIns="91440" bIns="45720" rtlCol="0" anchor="t">
            <a:spAutoFit/>
          </a:bodyPr>
          <a:lstStyle/>
          <a:p>
            <a:pPr indent="-266065">
              <a:spcBef>
                <a:spcPts val="1200"/>
              </a:spcBef>
              <a:spcAft>
                <a:spcPts val="1200"/>
              </a:spcAft>
            </a:pPr>
            <a:r>
              <a:rPr lang="de-DE" sz="1600" b="1" dirty="0">
                <a:solidFill>
                  <a:srgbClr val="666565"/>
                </a:solidFill>
                <a:latin typeface="Arial"/>
                <a:ea typeface="ＭＳ Ｐゴシック"/>
                <a:cs typeface="Arial"/>
              </a:rPr>
              <a:t>Nur peroral verfügbar</a:t>
            </a:r>
            <a:endParaRPr lang="de-DE" dirty="0">
              <a:latin typeface="Arial"/>
              <a:ea typeface="ＭＳ Ｐゴシック"/>
              <a:cs typeface="Arial"/>
            </a:endParaRPr>
          </a:p>
          <a:p>
            <a:pPr marL="266700" indent="-266700" eaLnBrk="1" hangingPunct="1">
              <a:spcBef>
                <a:spcPts val="300"/>
              </a:spcBef>
              <a:buClr>
                <a:schemeClr val="accent2"/>
              </a:buClr>
              <a:buFont typeface="Wingdings" panose="05000000000000000000" pitchFamily="2" charset="2"/>
              <a:buChar char="§"/>
            </a:pPr>
            <a:r>
              <a:rPr lang="de-DE" sz="1400" err="1">
                <a:solidFill>
                  <a:srgbClr val="666565"/>
                </a:solidFill>
                <a:ea typeface="ＭＳ Ｐゴシック" charset="0"/>
                <a:cs typeface="Arial" panose="020B0604020202020204" pitchFamily="34" charset="0"/>
              </a:rPr>
              <a:t>Capecitabin</a:t>
            </a:r>
            <a:endParaRPr lang="de-DE" sz="1400">
              <a:solidFill>
                <a:srgbClr val="666565"/>
              </a:solidFill>
              <a:ea typeface="ＭＳ Ｐゴシック" charset="0"/>
              <a:cs typeface="Arial" panose="020B0604020202020204" pitchFamily="34" charset="0"/>
            </a:endParaRPr>
          </a:p>
          <a:p>
            <a:pPr marL="266700" indent="-266700" eaLnBrk="1" hangingPunct="1">
              <a:spcBef>
                <a:spcPts val="300"/>
              </a:spcBef>
              <a:buClr>
                <a:schemeClr val="accent2"/>
              </a:buClr>
              <a:buFont typeface="Wingdings" panose="05000000000000000000" pitchFamily="2" charset="2"/>
              <a:buChar char="§"/>
            </a:pPr>
            <a:r>
              <a:rPr lang="de-DE" sz="1400" err="1">
                <a:solidFill>
                  <a:srgbClr val="666565"/>
                </a:solidFill>
                <a:ea typeface="ＭＳ Ｐゴシック" charset="0"/>
                <a:cs typeface="Arial" panose="020B0604020202020204" pitchFamily="34" charset="0"/>
              </a:rPr>
              <a:t>Chlorambucil</a:t>
            </a:r>
            <a:endParaRPr lang="de-DE" sz="1400">
              <a:solidFill>
                <a:srgbClr val="666565"/>
              </a:solidFill>
              <a:ea typeface="ＭＳ Ｐゴシック" charset="0"/>
              <a:cs typeface="Arial" panose="020B0604020202020204" pitchFamily="34" charset="0"/>
            </a:endParaRPr>
          </a:p>
          <a:p>
            <a:pPr marL="266700" indent="-266700" eaLnBrk="1" hangingPunct="1">
              <a:spcBef>
                <a:spcPts val="300"/>
              </a:spcBef>
              <a:buClr>
                <a:schemeClr val="accent2"/>
              </a:buClr>
              <a:buFont typeface="Wingdings" panose="05000000000000000000" pitchFamily="2" charset="2"/>
              <a:buChar char="§"/>
            </a:pPr>
            <a:r>
              <a:rPr lang="de-DE" sz="1400" dirty="0">
                <a:solidFill>
                  <a:srgbClr val="666565"/>
                </a:solidFill>
                <a:latin typeface="Arial"/>
                <a:ea typeface="ＭＳ Ｐゴシック"/>
                <a:cs typeface="Arial"/>
              </a:rPr>
              <a:t>Hydroxycarbamid</a:t>
            </a:r>
          </a:p>
          <a:p>
            <a:pPr marL="266700" indent="-266700" eaLnBrk="1" hangingPunct="1">
              <a:spcBef>
                <a:spcPts val="300"/>
              </a:spcBef>
              <a:buClr>
                <a:schemeClr val="accent2"/>
              </a:buClr>
              <a:buFont typeface="Wingdings" panose="05000000000000000000" pitchFamily="2" charset="2"/>
              <a:buChar char="§"/>
            </a:pPr>
            <a:r>
              <a:rPr lang="de-DE" sz="1400" dirty="0" err="1">
                <a:solidFill>
                  <a:srgbClr val="666565"/>
                </a:solidFill>
                <a:latin typeface="Arial"/>
                <a:ea typeface="ＭＳ Ｐゴシック"/>
                <a:cs typeface="Arial"/>
              </a:rPr>
              <a:t>Lenalidomid</a:t>
            </a:r>
            <a:r>
              <a:rPr lang="de-DE" sz="1400" dirty="0">
                <a:solidFill>
                  <a:srgbClr val="666565"/>
                </a:solidFill>
                <a:latin typeface="Arial"/>
                <a:ea typeface="ＭＳ Ｐゴシック"/>
                <a:cs typeface="Arial"/>
              </a:rPr>
              <a:t>*</a:t>
            </a:r>
          </a:p>
          <a:p>
            <a:pPr marL="266700" indent="-266700" eaLnBrk="1" hangingPunct="1">
              <a:spcBef>
                <a:spcPts val="300"/>
              </a:spcBef>
              <a:buClr>
                <a:schemeClr val="accent2"/>
              </a:buClr>
              <a:buFont typeface="Wingdings" panose="05000000000000000000" pitchFamily="2" charset="2"/>
              <a:buChar char="§"/>
            </a:pPr>
            <a:r>
              <a:rPr lang="de-DE" sz="1400" dirty="0" err="1">
                <a:solidFill>
                  <a:srgbClr val="666565"/>
                </a:solidFill>
                <a:latin typeface="Arial"/>
                <a:ea typeface="ＭＳ Ｐゴシック"/>
                <a:cs typeface="Arial"/>
              </a:rPr>
              <a:t>Lomustin</a:t>
            </a:r>
          </a:p>
          <a:p>
            <a:pPr marL="266700" indent="-266700">
              <a:spcBef>
                <a:spcPts val="300"/>
              </a:spcBef>
              <a:buClr>
                <a:schemeClr val="accent2"/>
              </a:buClr>
              <a:buFont typeface="Wingdings" panose="05000000000000000000" pitchFamily="2" charset="2"/>
              <a:buChar char="§"/>
            </a:pPr>
            <a:r>
              <a:rPr lang="de-DE" sz="1400" dirty="0" err="1">
                <a:solidFill>
                  <a:srgbClr val="666565"/>
                </a:solidFill>
                <a:latin typeface="Arial"/>
                <a:ea typeface="ＭＳ Ｐゴシック"/>
                <a:cs typeface="Arial"/>
              </a:rPr>
              <a:t>Mercaptopurin</a:t>
            </a:r>
            <a:r>
              <a:rPr lang="de-DE" sz="1400" dirty="0">
                <a:solidFill>
                  <a:srgbClr val="666565"/>
                </a:solidFill>
                <a:latin typeface="Arial"/>
                <a:ea typeface="ＭＳ Ｐゴシック"/>
                <a:cs typeface="Arial"/>
              </a:rPr>
              <a:t> </a:t>
            </a:r>
            <a:endParaRPr lang="de-DE" sz="1400" dirty="0">
              <a:solidFill>
                <a:srgbClr val="666565"/>
              </a:solidFill>
              <a:ea typeface="ＭＳ Ｐゴシック" charset="0"/>
              <a:cs typeface="Arial" panose="020B0604020202020204" pitchFamily="34" charset="0"/>
            </a:endParaRPr>
          </a:p>
          <a:p>
            <a:pPr marL="266700" indent="-266700" eaLnBrk="1" hangingPunct="1">
              <a:spcBef>
                <a:spcPts val="300"/>
              </a:spcBef>
              <a:buClr>
                <a:schemeClr val="accent2"/>
              </a:buClr>
              <a:buFont typeface="Wingdings" panose="05000000000000000000" pitchFamily="2" charset="2"/>
              <a:buChar char="§"/>
            </a:pPr>
            <a:r>
              <a:rPr lang="de-DE" sz="1400" dirty="0" err="1">
                <a:solidFill>
                  <a:srgbClr val="666565"/>
                </a:solidFill>
                <a:latin typeface="Arial"/>
                <a:ea typeface="ＭＳ Ｐゴシック"/>
                <a:cs typeface="Arial"/>
              </a:rPr>
              <a:t>Pomalidomid</a:t>
            </a:r>
            <a:r>
              <a:rPr lang="de-DE" sz="1400" dirty="0">
                <a:solidFill>
                  <a:srgbClr val="666565"/>
                </a:solidFill>
                <a:latin typeface="Arial"/>
                <a:ea typeface="ＭＳ Ｐゴシック"/>
                <a:cs typeface="Arial"/>
              </a:rPr>
              <a:t>*</a:t>
            </a:r>
          </a:p>
          <a:p>
            <a:pPr marL="266700" indent="-266700" eaLnBrk="1" hangingPunct="1">
              <a:spcBef>
                <a:spcPts val="300"/>
              </a:spcBef>
              <a:buClr>
                <a:schemeClr val="accent2"/>
              </a:buClr>
              <a:buFont typeface="Wingdings" panose="05000000000000000000" pitchFamily="2" charset="2"/>
              <a:buChar char="§"/>
            </a:pPr>
            <a:r>
              <a:rPr lang="de-DE" sz="1400" dirty="0" err="1">
                <a:solidFill>
                  <a:srgbClr val="666565"/>
                </a:solidFill>
                <a:latin typeface="Arial"/>
                <a:ea typeface="ＭＳ Ｐゴシック"/>
                <a:cs typeface="Arial"/>
              </a:rPr>
              <a:t>Procarbazin</a:t>
            </a:r>
          </a:p>
          <a:p>
            <a:pPr marL="266700" indent="-266700" eaLnBrk="1" hangingPunct="1">
              <a:spcBef>
                <a:spcPts val="300"/>
              </a:spcBef>
              <a:buClr>
                <a:schemeClr val="accent2"/>
              </a:buClr>
              <a:buFont typeface="Wingdings" panose="05000000000000000000" pitchFamily="2" charset="2"/>
              <a:buChar char="§"/>
            </a:pPr>
            <a:r>
              <a:rPr lang="de-DE" sz="1400" dirty="0" err="1">
                <a:solidFill>
                  <a:srgbClr val="666565"/>
                </a:solidFill>
                <a:latin typeface="Arial"/>
                <a:ea typeface="ＭＳ Ｐゴシック"/>
                <a:cs typeface="Arial"/>
              </a:rPr>
              <a:t>Tegafur</a:t>
            </a:r>
            <a:r>
              <a:rPr lang="de-DE" sz="1200" dirty="0">
                <a:solidFill>
                  <a:srgbClr val="666565"/>
                </a:solidFill>
                <a:latin typeface="Arial"/>
                <a:ea typeface="ＭＳ Ｐゴシック"/>
                <a:cs typeface="Arial"/>
              </a:rPr>
              <a:t> (in Kombination mit </a:t>
            </a:r>
            <a:r>
              <a:rPr lang="de-DE" sz="1200" dirty="0" err="1">
                <a:solidFill>
                  <a:srgbClr val="666565"/>
                </a:solidFill>
                <a:latin typeface="Arial"/>
                <a:ea typeface="ＭＳ Ｐゴシック"/>
                <a:cs typeface="Arial"/>
              </a:rPr>
              <a:t>Gimeracil</a:t>
            </a:r>
            <a:r>
              <a:rPr lang="de-DE" sz="1200" dirty="0">
                <a:solidFill>
                  <a:srgbClr val="666565"/>
                </a:solidFill>
                <a:latin typeface="Arial"/>
                <a:ea typeface="ＭＳ Ｐゴシック"/>
                <a:cs typeface="Arial"/>
              </a:rPr>
              <a:t>, </a:t>
            </a:r>
            <a:r>
              <a:rPr lang="de-DE" sz="1200" dirty="0" err="1">
                <a:solidFill>
                  <a:srgbClr val="666565"/>
                </a:solidFill>
                <a:latin typeface="Arial"/>
                <a:ea typeface="ＭＳ Ｐゴシック"/>
                <a:cs typeface="Arial"/>
              </a:rPr>
              <a:t>Oteracil</a:t>
            </a:r>
            <a:r>
              <a:rPr lang="de-DE" sz="1200" dirty="0">
                <a:solidFill>
                  <a:srgbClr val="666565"/>
                </a:solidFill>
                <a:latin typeface="Arial"/>
                <a:ea typeface="ＭＳ Ｐゴシック"/>
                <a:cs typeface="Arial"/>
              </a:rPr>
              <a:t>)</a:t>
            </a:r>
          </a:p>
          <a:p>
            <a:pPr marL="266700" indent="-266700" eaLnBrk="1" hangingPunct="1">
              <a:spcBef>
                <a:spcPts val="300"/>
              </a:spcBef>
              <a:buClr>
                <a:schemeClr val="accent2"/>
              </a:buClr>
              <a:buFont typeface="Wingdings" panose="05000000000000000000" pitchFamily="2" charset="2"/>
              <a:buChar char="§"/>
            </a:pPr>
            <a:r>
              <a:rPr lang="de-DE" sz="1400" dirty="0">
                <a:solidFill>
                  <a:srgbClr val="666565"/>
                </a:solidFill>
                <a:latin typeface="Arial"/>
                <a:ea typeface="ＭＳ Ｐゴシック"/>
                <a:cs typeface="Arial"/>
              </a:rPr>
              <a:t>Thalidomid*</a:t>
            </a:r>
          </a:p>
          <a:p>
            <a:pPr marL="266700" indent="-266700">
              <a:spcBef>
                <a:spcPts val="300"/>
              </a:spcBef>
              <a:buClr>
                <a:schemeClr val="accent2"/>
              </a:buClr>
              <a:buFont typeface="Wingdings" panose="05000000000000000000" pitchFamily="2" charset="2"/>
              <a:buChar char="§"/>
            </a:pPr>
            <a:r>
              <a:rPr lang="de-DE" sz="1400" dirty="0" err="1">
                <a:solidFill>
                  <a:srgbClr val="666565"/>
                </a:solidFill>
                <a:latin typeface="Arial"/>
                <a:ea typeface="ＭＳ Ｐゴシック"/>
                <a:cs typeface="Arial"/>
              </a:rPr>
              <a:t>Trifluridin</a:t>
            </a:r>
            <a:r>
              <a:rPr lang="de-DE" sz="1400" dirty="0">
                <a:solidFill>
                  <a:srgbClr val="666565"/>
                </a:solidFill>
                <a:latin typeface="Arial"/>
                <a:ea typeface="ＭＳ Ｐゴシック"/>
                <a:cs typeface="Arial"/>
              </a:rPr>
              <a:t> </a:t>
            </a:r>
            <a:r>
              <a:rPr lang="de-DE" sz="1200" dirty="0">
                <a:solidFill>
                  <a:srgbClr val="666565"/>
                </a:solidFill>
                <a:latin typeface="Arial"/>
                <a:ea typeface="ＭＳ Ｐゴシック"/>
                <a:cs typeface="Arial"/>
              </a:rPr>
              <a:t>(in Kombination mit </a:t>
            </a:r>
            <a:r>
              <a:rPr lang="de-DE" sz="1200" dirty="0" err="1">
                <a:solidFill>
                  <a:srgbClr val="666565"/>
                </a:solidFill>
                <a:latin typeface="Arial"/>
                <a:ea typeface="ＭＳ Ｐゴシック"/>
                <a:cs typeface="Arial"/>
              </a:rPr>
              <a:t>Tipiracil</a:t>
            </a:r>
            <a:r>
              <a:rPr lang="de-DE" sz="1200" dirty="0">
                <a:solidFill>
                  <a:srgbClr val="666565"/>
                </a:solidFill>
                <a:latin typeface="Arial"/>
                <a:ea typeface="ＭＳ Ｐゴシック"/>
                <a:cs typeface="Arial"/>
              </a:rPr>
              <a:t>)</a:t>
            </a:r>
          </a:p>
          <a:p>
            <a:pPr marL="266700" indent="-266700" eaLnBrk="1" hangingPunct="1">
              <a:spcBef>
                <a:spcPts val="300"/>
              </a:spcBef>
              <a:buClr>
                <a:schemeClr val="accent2"/>
              </a:buClr>
              <a:buFont typeface="Wingdings" panose="05000000000000000000" pitchFamily="2" charset="2"/>
              <a:buChar char="§"/>
            </a:pPr>
            <a:r>
              <a:rPr lang="de-DE" sz="1400" dirty="0">
                <a:solidFill>
                  <a:srgbClr val="666565"/>
                </a:solidFill>
                <a:latin typeface="Arial"/>
                <a:ea typeface="ＭＳ Ｐゴシック"/>
                <a:cs typeface="Arial"/>
              </a:rPr>
              <a:t>Thioguanin</a:t>
            </a:r>
          </a:p>
          <a:p>
            <a:pPr marL="266700" indent="-266700" eaLnBrk="1" hangingPunct="1">
              <a:spcBef>
                <a:spcPts val="300"/>
              </a:spcBef>
              <a:buClr>
                <a:schemeClr val="accent2"/>
              </a:buClr>
              <a:buFont typeface="Wingdings" panose="05000000000000000000" pitchFamily="2" charset="2"/>
              <a:buChar char="§"/>
            </a:pPr>
            <a:r>
              <a:rPr lang="de-DE" sz="1400" dirty="0" err="1">
                <a:solidFill>
                  <a:srgbClr val="666565"/>
                </a:solidFill>
                <a:latin typeface="Arial"/>
                <a:ea typeface="ＭＳ Ｐゴシック"/>
                <a:cs typeface="Arial"/>
              </a:rPr>
              <a:t>Trofosfamid</a:t>
            </a:r>
            <a:endParaRPr lang="de-DE" sz="1400" dirty="0">
              <a:solidFill>
                <a:srgbClr val="666565"/>
              </a:solidFill>
              <a:latin typeface="Arial"/>
              <a:ea typeface="ＭＳ Ｐゴシック"/>
              <a:cs typeface="Arial"/>
            </a:endParaRPr>
          </a:p>
        </p:txBody>
      </p:sp>
      <p:cxnSp>
        <p:nvCxnSpPr>
          <p:cNvPr id="8" name="Straight Connector 6">
            <a:extLst>
              <a:ext uri="{FF2B5EF4-FFF2-40B4-BE49-F238E27FC236}">
                <a16:creationId xmlns:a16="http://schemas.microsoft.com/office/drawing/2014/main" id="{685BB7B1-BBF8-4693-AA14-0D6FEACEC993}"/>
              </a:ext>
            </a:extLst>
          </p:cNvPr>
          <p:cNvCxnSpPr>
            <a:cxnSpLocks/>
          </p:cNvCxnSpPr>
          <p:nvPr/>
        </p:nvCxnSpPr>
        <p:spPr>
          <a:xfrm>
            <a:off x="5095600" y="1178957"/>
            <a:ext cx="0" cy="3614397"/>
          </a:xfrm>
          <a:prstGeom prst="line">
            <a:avLst/>
          </a:prstGeom>
          <a:ln>
            <a:solidFill>
              <a:srgbClr val="BE0023"/>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1F5FC3A3-5FE4-485C-8299-02D641DF38F1}"/>
              </a:ext>
            </a:extLst>
          </p:cNvPr>
          <p:cNvSpPr txBox="1"/>
          <p:nvPr/>
        </p:nvSpPr>
        <p:spPr>
          <a:xfrm>
            <a:off x="5222324" y="4662425"/>
            <a:ext cx="2930085" cy="276999"/>
          </a:xfrm>
          <a:prstGeom prst="rect">
            <a:avLst/>
          </a:prstGeom>
          <a:noFill/>
        </p:spPr>
        <p:txBody>
          <a:bodyPr wrap="square" lIns="91440" tIns="45720" rIns="91440" bIns="45720" rtlCol="0" anchor="t">
            <a:spAutoFit/>
          </a:bodyPr>
          <a:lstStyle/>
          <a:p>
            <a:r>
              <a:rPr lang="de-DE" sz="1200" dirty="0">
                <a:latin typeface="Arial"/>
                <a:ea typeface="ＭＳ Ｐゴシック"/>
                <a:cs typeface="Arial"/>
              </a:rPr>
              <a:t>* </a:t>
            </a:r>
            <a:r>
              <a:rPr lang="de-DE" sz="1050" dirty="0">
                <a:solidFill>
                  <a:srgbClr val="666565"/>
                </a:solidFill>
                <a:latin typeface="Arial"/>
                <a:ea typeface="ＭＳ Ｐゴシック"/>
                <a:cs typeface="Arial"/>
              </a:rPr>
              <a:t>= Immunmodulatoren</a:t>
            </a:r>
          </a:p>
        </p:txBody>
      </p:sp>
    </p:spTree>
    <p:extLst>
      <p:ext uri="{BB962C8B-B14F-4D97-AF65-F5344CB8AC3E}">
        <p14:creationId xmlns:p14="http://schemas.microsoft.com/office/powerpoint/2010/main" val="26623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F908D3C-5977-47EC-B0FE-27BD49CFA201}"/>
              </a:ext>
            </a:extLst>
          </p:cNvPr>
          <p:cNvSpPr>
            <a:spLocks noGrp="1"/>
          </p:cNvSpPr>
          <p:nvPr>
            <p:ph idx="1"/>
          </p:nvPr>
        </p:nvSpPr>
        <p:spPr/>
        <p:txBody>
          <a:bodyPr lIns="91440" tIns="45720" rIns="91440" bIns="45720" anchor="t"/>
          <a:lstStyle/>
          <a:p>
            <a:pPr>
              <a:buFont typeface="Wingdings" panose="05000000000000000000" pitchFamily="2" charset="2"/>
              <a:buChar char="§"/>
            </a:pPr>
            <a:r>
              <a:rPr lang="de-DE" dirty="0">
                <a:latin typeface="Arial"/>
                <a:ea typeface="ＭＳ Ｐゴシック"/>
                <a:cs typeface="Arial"/>
              </a:rPr>
              <a:t>Niedermolekulare </a:t>
            </a:r>
            <a:r>
              <a:rPr lang="de-DE" dirty="0" err="1">
                <a:latin typeface="Arial"/>
                <a:ea typeface="ＭＳ Ｐゴシック"/>
                <a:cs typeface="Arial"/>
              </a:rPr>
              <a:t>Kinaseinhibitoren</a:t>
            </a:r>
            <a:r>
              <a:rPr lang="de-DE" dirty="0">
                <a:latin typeface="Arial"/>
                <a:ea typeface="ＭＳ Ｐゴシック"/>
                <a:cs typeface="Arial"/>
              </a:rPr>
              <a:t> (</a:t>
            </a:r>
            <a:r>
              <a:rPr lang="de-DE" sz="1800" dirty="0" err="1">
                <a:latin typeface="Arial"/>
                <a:ea typeface="ＭＳ Ｐゴシック"/>
                <a:cs typeface="Arial"/>
              </a:rPr>
              <a:t>smKI</a:t>
            </a:r>
            <a:r>
              <a:rPr lang="de-DE" sz="1800" dirty="0">
                <a:latin typeface="Arial"/>
                <a:ea typeface="ＭＳ Ｐゴシック"/>
                <a:cs typeface="Arial"/>
              </a:rPr>
              <a:t> = </a:t>
            </a:r>
            <a:r>
              <a:rPr lang="de-DE" sz="1800" dirty="0" err="1">
                <a:latin typeface="Arial"/>
                <a:ea typeface="ＭＳ Ｐゴシック"/>
                <a:cs typeface="Arial"/>
              </a:rPr>
              <a:t>small</a:t>
            </a:r>
            <a:r>
              <a:rPr lang="de-DE" sz="1800" dirty="0">
                <a:latin typeface="Arial"/>
                <a:ea typeface="ＭＳ Ｐゴシック"/>
                <a:cs typeface="Arial"/>
              </a:rPr>
              <a:t> </a:t>
            </a:r>
            <a:r>
              <a:rPr lang="de-DE" sz="1800" dirty="0" err="1">
                <a:latin typeface="Arial"/>
                <a:ea typeface="ＭＳ Ｐゴシック"/>
                <a:cs typeface="Arial"/>
              </a:rPr>
              <a:t>molecular</a:t>
            </a:r>
            <a:r>
              <a:rPr lang="de-DE" sz="1800" dirty="0">
                <a:latin typeface="Arial"/>
                <a:ea typeface="ＭＳ Ｐゴシック"/>
                <a:cs typeface="Arial"/>
              </a:rPr>
              <a:t> </a:t>
            </a:r>
            <a:r>
              <a:rPr lang="de-DE" sz="1800" dirty="0" err="1">
                <a:latin typeface="Arial"/>
                <a:ea typeface="ＭＳ Ｐゴシック"/>
                <a:cs typeface="Arial"/>
              </a:rPr>
              <a:t>kinase</a:t>
            </a:r>
            <a:r>
              <a:rPr lang="de-DE" sz="1800" dirty="0">
                <a:latin typeface="Arial"/>
                <a:ea typeface="ＭＳ Ｐゴシック"/>
                <a:cs typeface="Arial"/>
              </a:rPr>
              <a:t> </a:t>
            </a:r>
            <a:r>
              <a:rPr lang="de-DE" sz="1800" dirty="0" err="1">
                <a:latin typeface="Arial"/>
                <a:ea typeface="ＭＳ Ｐゴシック"/>
                <a:cs typeface="Arial"/>
              </a:rPr>
              <a:t>inhibitors</a:t>
            </a:r>
            <a:r>
              <a:rPr lang="de-DE" sz="1800" dirty="0">
                <a:latin typeface="Arial"/>
                <a:ea typeface="ＭＳ Ｐゴシック"/>
                <a:cs typeface="Arial"/>
              </a:rPr>
              <a:t>)</a:t>
            </a:r>
            <a:endParaRPr lang="de-DE" dirty="0">
              <a:latin typeface="Arial"/>
              <a:ea typeface="ＭＳ Ｐゴシック"/>
              <a:cs typeface="Arial"/>
            </a:endParaRPr>
          </a:p>
          <a:p>
            <a:pPr>
              <a:buFont typeface="Wingdings" panose="05000000000000000000" pitchFamily="2" charset="2"/>
              <a:buChar char="§"/>
            </a:pPr>
            <a:r>
              <a:rPr lang="de-DE" dirty="0">
                <a:latin typeface="Arial"/>
                <a:ea typeface="ＭＳ Ｐゴシック"/>
                <a:cs typeface="Arial"/>
              </a:rPr>
              <a:t>Verschiedene Angriffspunkte z.B. ALK, BCR-ABL, CDK, ERBB, EGFR, JAK, </a:t>
            </a:r>
            <a:r>
              <a:rPr lang="de-DE" dirty="0" err="1">
                <a:latin typeface="Arial"/>
                <a:ea typeface="ＭＳ Ｐゴシック"/>
                <a:cs typeface="Arial"/>
              </a:rPr>
              <a:t>mTOR</a:t>
            </a:r>
            <a:r>
              <a:rPr lang="de-DE" dirty="0">
                <a:latin typeface="Arial"/>
                <a:ea typeface="ＭＳ Ｐゴシック"/>
                <a:cs typeface="Arial"/>
              </a:rPr>
              <a:t>, PDGFR, RAF, RET, SRC, VEGFR</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0" indent="0">
              <a:buNone/>
            </a:pPr>
            <a:endParaRPr lang="de-DE" dirty="0"/>
          </a:p>
        </p:txBody>
      </p:sp>
      <p:sp>
        <p:nvSpPr>
          <p:cNvPr id="3" name="Titel 2">
            <a:extLst>
              <a:ext uri="{FF2B5EF4-FFF2-40B4-BE49-F238E27FC236}">
                <a16:creationId xmlns:a16="http://schemas.microsoft.com/office/drawing/2014/main" id="{DF2B4AE5-26BB-4425-9BD8-2B9FDF48A0E6}"/>
              </a:ext>
            </a:extLst>
          </p:cNvPr>
          <p:cNvSpPr>
            <a:spLocks noGrp="1"/>
          </p:cNvSpPr>
          <p:nvPr>
            <p:ph type="ctrTitle"/>
          </p:nvPr>
        </p:nvSpPr>
        <p:spPr/>
        <p:txBody>
          <a:bodyPr/>
          <a:lstStyle/>
          <a:p>
            <a:r>
              <a:rPr lang="de-DE"/>
              <a:t>Zielgerichtete orale Tumortherapie</a:t>
            </a:r>
          </a:p>
        </p:txBody>
      </p:sp>
      <p:sp>
        <p:nvSpPr>
          <p:cNvPr id="4" name="Vertikaler Textplatzhalter 3">
            <a:extLst>
              <a:ext uri="{FF2B5EF4-FFF2-40B4-BE49-F238E27FC236}">
                <a16:creationId xmlns:a16="http://schemas.microsoft.com/office/drawing/2014/main" id="{B37ECE4C-2DDB-4D59-B03D-18D747782034}"/>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DADF4409-1262-4DD5-AE24-95AA787337D2}"/>
              </a:ext>
            </a:extLst>
          </p:cNvPr>
          <p:cNvSpPr>
            <a:spLocks noGrp="1"/>
          </p:cNvSpPr>
          <p:nvPr>
            <p:ph type="sldNum" sz="quarter" idx="4"/>
          </p:nvPr>
        </p:nvSpPr>
        <p:spPr/>
        <p:txBody>
          <a:bodyPr/>
          <a:lstStyle/>
          <a:p>
            <a:pPr algn="r"/>
            <a:fld id="{D8EB360B-720C-704A-863E-A567E738ABDA}" type="slidenum">
              <a:rPr lang="de-DE" smtClean="0"/>
              <a:pPr algn="r"/>
              <a:t>5</a:t>
            </a:fld>
            <a:endParaRPr lang="de-DE"/>
          </a:p>
        </p:txBody>
      </p:sp>
      <p:pic>
        <p:nvPicPr>
          <p:cNvPr id="7" name="Inhaltsplatzhalter 4">
            <a:extLst>
              <a:ext uri="{FF2B5EF4-FFF2-40B4-BE49-F238E27FC236}">
                <a16:creationId xmlns:a16="http://schemas.microsoft.com/office/drawing/2014/main" id="{9BCB47B0-F3AA-43D0-828B-AC5E388813F4}"/>
              </a:ext>
            </a:extLst>
          </p:cNvPr>
          <p:cNvPicPr>
            <a:picLocks/>
          </p:cNvPicPr>
          <p:nvPr/>
        </p:nvPicPr>
        <p:blipFill rotWithShape="1">
          <a:blip r:embed="rId3"/>
          <a:srcRect l="9419" t="42308" r="76996" b="43628"/>
          <a:stretch/>
        </p:blipFill>
        <p:spPr bwMode="auto">
          <a:xfrm>
            <a:off x="1903765" y="2357323"/>
            <a:ext cx="4811360" cy="1765162"/>
          </a:xfrm>
          <a:prstGeom prst="rect">
            <a:avLst/>
          </a:prstGeom>
          <a:noFill/>
          <a:ln w="9525">
            <a:noFill/>
            <a:miter lim="800000"/>
            <a:headEnd/>
            <a:tailEnd/>
          </a:ln>
        </p:spPr>
      </p:pic>
      <p:sp>
        <p:nvSpPr>
          <p:cNvPr id="9" name="Textfeld 8">
            <a:extLst>
              <a:ext uri="{FF2B5EF4-FFF2-40B4-BE49-F238E27FC236}">
                <a16:creationId xmlns:a16="http://schemas.microsoft.com/office/drawing/2014/main" id="{8196EF1D-64FE-43DF-9A17-7B3FC76F2087}"/>
              </a:ext>
            </a:extLst>
          </p:cNvPr>
          <p:cNvSpPr txBox="1"/>
          <p:nvPr/>
        </p:nvSpPr>
        <p:spPr>
          <a:xfrm>
            <a:off x="2031950" y="4296120"/>
            <a:ext cx="3968396" cy="230832"/>
          </a:xfrm>
          <a:prstGeom prst="rect">
            <a:avLst/>
          </a:prstGeom>
          <a:noFill/>
        </p:spPr>
        <p:txBody>
          <a:bodyPr wrap="square" rtlCol="0" anchor="ctr">
            <a:spAutoFit/>
          </a:bodyPr>
          <a:lstStyle/>
          <a:p>
            <a:r>
              <a:rPr lang="de-DE" sz="900">
                <a:solidFill>
                  <a:schemeClr val="bg1">
                    <a:lumMod val="75000"/>
                  </a:schemeClr>
                </a:solidFill>
              </a:rPr>
              <a:t>Abb. aus https://www.pharmawiki.ch/wiki/index.php?wiki=Kinasehemmer </a:t>
            </a:r>
          </a:p>
        </p:txBody>
      </p:sp>
    </p:spTree>
    <p:extLst>
      <p:ext uri="{BB962C8B-B14F-4D97-AF65-F5344CB8AC3E}">
        <p14:creationId xmlns:p14="http://schemas.microsoft.com/office/powerpoint/2010/main" val="140394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D409117-FD6B-4E0F-BF9A-E3D94575401A}"/>
              </a:ext>
            </a:extLst>
          </p:cNvPr>
          <p:cNvSpPr>
            <a:spLocks noGrp="1"/>
          </p:cNvSpPr>
          <p:nvPr>
            <p:ph idx="1"/>
          </p:nvPr>
        </p:nvSpPr>
        <p:spPr/>
        <p:txBody>
          <a:bodyPr/>
          <a:lstStyle/>
          <a:p>
            <a:r>
              <a:rPr lang="de-DE"/>
              <a:t>wie die klassischen Zytostatika können sie karzinogen, mutagen und/oder reproduktionstoxisch (CMR) wirken</a:t>
            </a:r>
          </a:p>
          <a:p>
            <a:pPr marL="0" indent="0">
              <a:buNone/>
            </a:pPr>
            <a:endParaRPr lang="de-DE"/>
          </a:p>
          <a:p>
            <a:pPr marL="0" indent="0">
              <a:buNone/>
            </a:pPr>
            <a:r>
              <a:rPr lang="de-DE" b="1"/>
              <a:t>Selektivität ist relativ:</a:t>
            </a:r>
          </a:p>
          <a:p>
            <a:r>
              <a:rPr lang="de-DE"/>
              <a:t>Haben teils schwere Nebenwirkungen, die praktisch jedes Organ betreffen können</a:t>
            </a:r>
          </a:p>
          <a:p>
            <a:pPr marL="0" indent="0">
              <a:buNone/>
            </a:pPr>
            <a:endParaRPr lang="de-DE"/>
          </a:p>
        </p:txBody>
      </p:sp>
      <p:sp>
        <p:nvSpPr>
          <p:cNvPr id="3" name="Titel 2">
            <a:extLst>
              <a:ext uri="{FF2B5EF4-FFF2-40B4-BE49-F238E27FC236}">
                <a16:creationId xmlns:a16="http://schemas.microsoft.com/office/drawing/2014/main" id="{2F3F2617-1287-46CB-9055-FF56D48A19C5}"/>
              </a:ext>
            </a:extLst>
          </p:cNvPr>
          <p:cNvSpPr>
            <a:spLocks noGrp="1"/>
          </p:cNvSpPr>
          <p:nvPr>
            <p:ph type="ctrTitle"/>
          </p:nvPr>
        </p:nvSpPr>
        <p:spPr/>
        <p:txBody>
          <a:bodyPr/>
          <a:lstStyle/>
          <a:p>
            <a:r>
              <a:rPr lang="de-DE"/>
              <a:t>Zielgerichtete orale Tumortherapie </a:t>
            </a:r>
            <a:r>
              <a:rPr lang="de-DE" baseline="30000"/>
              <a:t>[1]</a:t>
            </a:r>
            <a:endParaRPr lang="de-DE"/>
          </a:p>
        </p:txBody>
      </p:sp>
      <p:sp>
        <p:nvSpPr>
          <p:cNvPr id="4" name="Vertikaler Textplatzhalter 3">
            <a:extLst>
              <a:ext uri="{FF2B5EF4-FFF2-40B4-BE49-F238E27FC236}">
                <a16:creationId xmlns:a16="http://schemas.microsoft.com/office/drawing/2014/main" id="{6D38902E-601B-4D29-9739-9F78EF0B9B43}"/>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6734BD06-1095-4830-B721-5BB06ABF437D}"/>
              </a:ext>
            </a:extLst>
          </p:cNvPr>
          <p:cNvSpPr>
            <a:spLocks noGrp="1"/>
          </p:cNvSpPr>
          <p:nvPr>
            <p:ph type="sldNum" sz="quarter" idx="4"/>
          </p:nvPr>
        </p:nvSpPr>
        <p:spPr/>
        <p:txBody>
          <a:bodyPr/>
          <a:lstStyle/>
          <a:p>
            <a:pPr algn="r"/>
            <a:fld id="{D8EB360B-720C-704A-863E-A567E738ABDA}" type="slidenum">
              <a:rPr lang="de-DE" smtClean="0"/>
              <a:pPr algn="r"/>
              <a:t>6</a:t>
            </a:fld>
            <a:endParaRPr lang="de-DE"/>
          </a:p>
        </p:txBody>
      </p:sp>
    </p:spTree>
    <p:extLst>
      <p:ext uri="{BB962C8B-B14F-4D97-AF65-F5344CB8AC3E}">
        <p14:creationId xmlns:p14="http://schemas.microsoft.com/office/powerpoint/2010/main" val="124742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831CE7-3BEB-49F5-9708-42C2E310BC5A}"/>
              </a:ext>
            </a:extLst>
          </p:cNvPr>
          <p:cNvSpPr>
            <a:spLocks noGrp="1"/>
          </p:cNvSpPr>
          <p:nvPr>
            <p:ph type="ctrTitle"/>
          </p:nvPr>
        </p:nvSpPr>
        <p:spPr/>
        <p:txBody>
          <a:bodyPr lIns="0" tIns="0" rIns="0" bIns="0" anchor="t"/>
          <a:lstStyle/>
          <a:p>
            <a:r>
              <a:rPr lang="de-DE" sz="2000" dirty="0">
                <a:latin typeface="Arial"/>
                <a:ea typeface="ＭＳ Ｐゴシック"/>
                <a:cs typeface="Arial"/>
              </a:rPr>
              <a:t>Zielgerichtete orale Tumortherapie – </a:t>
            </a:r>
            <a:r>
              <a:rPr lang="de-DE" sz="2000" b="1" dirty="0">
                <a:latin typeface="Arial"/>
                <a:ea typeface="ＭＳ Ｐゴシック"/>
                <a:cs typeface="Arial"/>
              </a:rPr>
              <a:t>Beispiele </a:t>
            </a:r>
            <a:r>
              <a:rPr lang="de-DE" sz="2000" baseline="30000" dirty="0">
                <a:latin typeface="Arial"/>
                <a:ea typeface="ＭＳ Ｐゴシック"/>
                <a:cs typeface="Arial"/>
              </a:rPr>
              <a:t>[2,11,12]</a:t>
            </a:r>
            <a:endParaRPr lang="de-DE" dirty="0"/>
          </a:p>
        </p:txBody>
      </p:sp>
      <p:sp>
        <p:nvSpPr>
          <p:cNvPr id="4" name="Vertikaler Textplatzhalter 3">
            <a:extLst>
              <a:ext uri="{FF2B5EF4-FFF2-40B4-BE49-F238E27FC236}">
                <a16:creationId xmlns:a16="http://schemas.microsoft.com/office/drawing/2014/main" id="{9F464D84-F93E-4541-940B-04E8546828C3}"/>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E744A011-CB29-4EC8-BDD8-88EE768A7597}"/>
              </a:ext>
            </a:extLst>
          </p:cNvPr>
          <p:cNvSpPr>
            <a:spLocks noGrp="1"/>
          </p:cNvSpPr>
          <p:nvPr>
            <p:ph type="sldNum" sz="quarter" idx="4"/>
          </p:nvPr>
        </p:nvSpPr>
        <p:spPr/>
        <p:txBody>
          <a:bodyPr/>
          <a:lstStyle/>
          <a:p>
            <a:pPr algn="r"/>
            <a:fld id="{D8EB360B-720C-704A-863E-A567E738ABDA}" type="slidenum">
              <a:rPr lang="de-DE" smtClean="0"/>
              <a:pPr algn="r"/>
              <a:t>7</a:t>
            </a:fld>
            <a:endParaRPr lang="de-DE"/>
          </a:p>
        </p:txBody>
      </p:sp>
      <p:sp>
        <p:nvSpPr>
          <p:cNvPr id="11" name="Foliennummernplatzhalter 3">
            <a:extLst>
              <a:ext uri="{FF2B5EF4-FFF2-40B4-BE49-F238E27FC236}">
                <a16:creationId xmlns:a16="http://schemas.microsoft.com/office/drawing/2014/main" id="{FB31AD2A-301F-4309-9274-C30D3D0E368B}"/>
              </a:ext>
            </a:extLst>
          </p:cNvPr>
          <p:cNvSpPr txBox="1">
            <a:spLocks noGrp="1"/>
          </p:cNvSpPr>
          <p:nvPr/>
        </p:nvSpPr>
        <p:spPr bwMode="auto">
          <a:xfrm>
            <a:off x="6842125" y="6457950"/>
            <a:ext cx="1497201" cy="25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A50815FC-DC88-4CB6-B564-FAD7685CB20B}" type="slidenum">
              <a:rPr lang="de-DE" altLang="de-DE" sz="900">
                <a:solidFill>
                  <a:srgbClr val="666565"/>
                </a:solidFill>
                <a:latin typeface="Calibri" panose="020F0502020204030204" pitchFamily="34" charset="0"/>
              </a:rPr>
              <a:pPr algn="r" eaLnBrk="1" hangingPunct="1"/>
              <a:t>7</a:t>
            </a:fld>
            <a:endParaRPr lang="de-DE" altLang="de-DE" sz="900">
              <a:solidFill>
                <a:srgbClr val="666565"/>
              </a:solidFill>
              <a:latin typeface="Calibri" panose="020F0502020204030204" pitchFamily="34" charset="0"/>
            </a:endParaRPr>
          </a:p>
        </p:txBody>
      </p:sp>
      <p:graphicFrame>
        <p:nvGraphicFramePr>
          <p:cNvPr id="12" name="Tabelle 11">
            <a:extLst>
              <a:ext uri="{FF2B5EF4-FFF2-40B4-BE49-F238E27FC236}">
                <a16:creationId xmlns:a16="http://schemas.microsoft.com/office/drawing/2014/main" id="{3C39BA24-E34B-4F15-8FA4-0DB65A17EE6D}"/>
              </a:ext>
            </a:extLst>
          </p:cNvPr>
          <p:cNvGraphicFramePr>
            <a:graphicFrameLocks noGrp="1"/>
          </p:cNvGraphicFramePr>
          <p:nvPr>
            <p:extLst>
              <p:ext uri="{D42A27DB-BD31-4B8C-83A1-F6EECF244321}">
                <p14:modId xmlns:p14="http://schemas.microsoft.com/office/powerpoint/2010/main" val="3624549317"/>
              </p:ext>
            </p:extLst>
          </p:nvPr>
        </p:nvGraphicFramePr>
        <p:xfrm>
          <a:off x="1749826" y="1013820"/>
          <a:ext cx="7057624" cy="1891303"/>
        </p:xfrm>
        <a:graphic>
          <a:graphicData uri="http://schemas.openxmlformats.org/drawingml/2006/table">
            <a:tbl>
              <a:tblPr firstRow="1" bandRow="1">
                <a:tableStyleId>{EB344D84-9AFB-497E-A393-DC336BA19D2E}</a:tableStyleId>
              </a:tblPr>
              <a:tblGrid>
                <a:gridCol w="1873268">
                  <a:extLst>
                    <a:ext uri="{9D8B030D-6E8A-4147-A177-3AD203B41FA5}">
                      <a16:colId xmlns:a16="http://schemas.microsoft.com/office/drawing/2014/main" val="20000"/>
                    </a:ext>
                  </a:extLst>
                </a:gridCol>
                <a:gridCol w="1673525">
                  <a:extLst>
                    <a:ext uri="{9D8B030D-6E8A-4147-A177-3AD203B41FA5}">
                      <a16:colId xmlns:a16="http://schemas.microsoft.com/office/drawing/2014/main" val="20001"/>
                    </a:ext>
                  </a:extLst>
                </a:gridCol>
                <a:gridCol w="3510831">
                  <a:extLst>
                    <a:ext uri="{9D8B030D-6E8A-4147-A177-3AD203B41FA5}">
                      <a16:colId xmlns:a16="http://schemas.microsoft.com/office/drawing/2014/main" val="20002"/>
                    </a:ext>
                  </a:extLst>
                </a:gridCol>
              </a:tblGrid>
              <a:tr h="354960">
                <a:tc>
                  <a:txBody>
                    <a:bodyPr/>
                    <a:lstStyle/>
                    <a:p>
                      <a:pPr marL="0" marR="0" lvl="0" indent="0" algn="l" defTabSz="914400" rtl="0" eaLnBrk="1" fontAlgn="base" latinLnBrk="0" hangingPunct="1">
                        <a:lnSpc>
                          <a:spcPts val="2000"/>
                        </a:lnSpc>
                        <a:spcBef>
                          <a:spcPct val="0"/>
                        </a:spcBef>
                        <a:spcAft>
                          <a:spcPct val="0"/>
                        </a:spcAft>
                        <a:buClr>
                          <a:srgbClr val="0033AB"/>
                        </a:buClr>
                        <a:buSzTx/>
                        <a:buFontTx/>
                        <a:buNone/>
                        <a:tabLst/>
                      </a:pPr>
                      <a:r>
                        <a:rPr lang="de-DE" sz="1200" dirty="0">
                          <a:latin typeface="Arial"/>
                          <a:cs typeface="Arial"/>
                        </a:rPr>
                        <a:t>BCR-ABL-Inhibitoren</a:t>
                      </a:r>
                      <a:endParaRPr kumimoji="0" lang="de-DE" sz="1200" b="0" i="0" u="none" strike="noStrike" cap="none" normalizeH="0" baseline="0" dirty="0">
                        <a:ln>
                          <a:noFill/>
                        </a:ln>
                        <a:solidFill>
                          <a:schemeClr val="tx1"/>
                        </a:solidFill>
                        <a:effectLst/>
                        <a:latin typeface="Arial"/>
                        <a:ea typeface="ＭＳ Ｐゴシック" pitchFamily="-112" charset="-128"/>
                        <a:cs typeface="Arial"/>
                      </a:endParaRPr>
                    </a:p>
                  </a:txBody>
                  <a:tcPr marL="50524" marR="50524" marT="25262" marB="25262" anchor="ctr" horzOverflow="overflow"/>
                </a:tc>
                <a:tc>
                  <a:txBody>
                    <a:bodyPr/>
                    <a:lstStyle/>
                    <a:p>
                      <a:pPr marL="0" marR="0" lvl="0" indent="0" algn="l" defTabSz="914400" rtl="0" eaLnBrk="1" fontAlgn="base" latinLnBrk="0" hangingPunct="1">
                        <a:lnSpc>
                          <a:spcPts val="2000"/>
                        </a:lnSpc>
                        <a:spcBef>
                          <a:spcPct val="0"/>
                        </a:spcBef>
                        <a:spcAft>
                          <a:spcPct val="0"/>
                        </a:spcAft>
                        <a:buClr>
                          <a:srgbClr val="0033AB"/>
                        </a:buClr>
                        <a:buSzTx/>
                        <a:buFontTx/>
                        <a:buNone/>
                        <a:tabLst/>
                        <a:defRPr/>
                      </a:pPr>
                      <a:r>
                        <a:rPr lang="de-DE" sz="1200" dirty="0">
                          <a:latin typeface="Arial"/>
                          <a:cs typeface="Arial"/>
                        </a:rPr>
                        <a:t>EGFR-TKIs</a:t>
                      </a:r>
                    </a:p>
                  </a:txBody>
                  <a:tcPr marL="50524" marR="50524" marT="25262" marB="25262" anchor="ctr" horzOverflow="overflow"/>
                </a:tc>
                <a:tc>
                  <a:txBody>
                    <a:bodyPr/>
                    <a:lstStyle/>
                    <a:p>
                      <a:pPr marL="0" marR="0" lvl="0" indent="0" algn="l" rtl="0" eaLnBrk="1" fontAlgn="base" latinLnBrk="0" hangingPunct="1">
                        <a:lnSpc>
                          <a:spcPts val="2000"/>
                        </a:lnSpc>
                        <a:spcBef>
                          <a:spcPct val="0"/>
                        </a:spcBef>
                        <a:spcAft>
                          <a:spcPct val="0"/>
                        </a:spcAft>
                        <a:buClr>
                          <a:srgbClr val="0033AB"/>
                        </a:buClr>
                        <a:buSzTx/>
                        <a:buFontTx/>
                        <a:buNone/>
                      </a:pPr>
                      <a:r>
                        <a:rPr lang="de-DE" sz="1200" dirty="0">
                          <a:latin typeface="Arial"/>
                          <a:cs typeface="Arial"/>
                        </a:rPr>
                        <a:t>BRAF-Inhibitoren                  MEK-Inhibitoren</a:t>
                      </a:r>
                    </a:p>
                  </a:txBody>
                  <a:tcPr marL="50524" marR="50524" marT="25262" marB="25262" anchor="ctr" horzOverflow="overflow"/>
                </a:tc>
                <a:extLst>
                  <a:ext uri="{0D108BD9-81ED-4DB2-BD59-A6C34878D82A}">
                    <a16:rowId xmlns:a16="http://schemas.microsoft.com/office/drawing/2014/main" val="10000"/>
                  </a:ext>
                </a:extLst>
              </a:tr>
              <a:tr h="1536343">
                <a:tc>
                  <a: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de-DE" sz="1200" err="1">
                          <a:latin typeface="Arial"/>
                          <a:cs typeface="Arial"/>
                        </a:rPr>
                        <a:t>Asciminib</a:t>
                      </a:r>
                      <a:endParaRPr lang="de-DE" sz="1200">
                        <a:latin typeface="Arial"/>
                        <a:cs typeface="Arial"/>
                      </a:endParaRPr>
                    </a:p>
                    <a:p>
                      <a:pPr marL="0" marR="0" indent="0" algn="l" defTabSz="914400" rtl="0" eaLnBrk="1" fontAlgn="auto" latinLnBrk="0" hangingPunct="1">
                        <a:lnSpc>
                          <a:spcPct val="100000"/>
                        </a:lnSpc>
                        <a:spcBef>
                          <a:spcPts val="200"/>
                        </a:spcBef>
                        <a:spcAft>
                          <a:spcPts val="0"/>
                        </a:spcAft>
                        <a:buClrTx/>
                        <a:buSzTx/>
                        <a:buFontTx/>
                        <a:buNone/>
                        <a:tabLst/>
                        <a:defRPr/>
                      </a:pPr>
                      <a:r>
                        <a:rPr lang="de-DE" sz="1200" err="1">
                          <a:latin typeface="Arial" panose="020B0604020202020204" pitchFamily="34" charset="0"/>
                          <a:cs typeface="Arial" panose="020B0604020202020204" pitchFamily="34" charset="0"/>
                        </a:rPr>
                        <a:t>Bosutinib</a:t>
                      </a:r>
                      <a:endParaRPr lang="de-DE" sz="120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200"/>
                        </a:spcBef>
                        <a:spcAft>
                          <a:spcPts val="0"/>
                        </a:spcAft>
                        <a:buClrTx/>
                        <a:buSzTx/>
                        <a:buFontTx/>
                        <a:buNone/>
                        <a:tabLst/>
                        <a:defRPr/>
                      </a:pPr>
                      <a:r>
                        <a:rPr lang="de-DE" sz="1200" err="1">
                          <a:latin typeface="Arial" panose="020B0604020202020204" pitchFamily="34" charset="0"/>
                          <a:cs typeface="Arial" panose="020B0604020202020204" pitchFamily="34" charset="0"/>
                        </a:rPr>
                        <a:t>Dasatinib</a:t>
                      </a:r>
                      <a:endParaRPr lang="de-DE" sz="1200">
                        <a:latin typeface="Arial" panose="020B0604020202020204" pitchFamily="34" charset="0"/>
                        <a:cs typeface="Arial" panose="020B0604020202020204" pitchFamily="34" charset="0"/>
                      </a:endParaRPr>
                    </a:p>
                    <a:p>
                      <a:pPr>
                        <a:lnSpc>
                          <a:spcPct val="100000"/>
                        </a:lnSpc>
                        <a:spcBef>
                          <a:spcPts val="200"/>
                        </a:spcBef>
                      </a:pPr>
                      <a:r>
                        <a:rPr lang="de-DE" sz="1200" err="1">
                          <a:latin typeface="Arial" panose="020B0604020202020204" pitchFamily="34" charset="0"/>
                          <a:cs typeface="Arial" panose="020B0604020202020204" pitchFamily="34" charset="0"/>
                        </a:rPr>
                        <a:t>Imatinib</a:t>
                      </a:r>
                      <a:endParaRPr lang="de-DE" sz="1200">
                        <a:latin typeface="Arial" panose="020B0604020202020204" pitchFamily="34" charset="0"/>
                        <a:cs typeface="Arial" panose="020B0604020202020204" pitchFamily="34" charset="0"/>
                      </a:endParaRPr>
                    </a:p>
                    <a:p>
                      <a:pPr>
                        <a:lnSpc>
                          <a:spcPct val="100000"/>
                        </a:lnSpc>
                        <a:spcBef>
                          <a:spcPts val="200"/>
                        </a:spcBef>
                      </a:pPr>
                      <a:r>
                        <a:rPr lang="de-DE" sz="1200" err="1">
                          <a:latin typeface="Arial" panose="020B0604020202020204" pitchFamily="34" charset="0"/>
                          <a:cs typeface="Arial" panose="020B0604020202020204" pitchFamily="34" charset="0"/>
                        </a:rPr>
                        <a:t>Nilotinib</a:t>
                      </a:r>
                      <a:endParaRPr lang="de-DE" sz="1200">
                        <a:latin typeface="Arial" panose="020B0604020202020204" pitchFamily="34" charset="0"/>
                        <a:cs typeface="Arial" panose="020B0604020202020204" pitchFamily="34" charset="0"/>
                      </a:endParaRPr>
                    </a:p>
                    <a:p>
                      <a:pPr>
                        <a:lnSpc>
                          <a:spcPct val="100000"/>
                        </a:lnSpc>
                        <a:spcBef>
                          <a:spcPts val="200"/>
                        </a:spcBef>
                      </a:pPr>
                      <a:r>
                        <a:rPr lang="de-DE" sz="1200" err="1">
                          <a:latin typeface="Arial" panose="020B0604020202020204" pitchFamily="34" charset="0"/>
                          <a:cs typeface="Arial" panose="020B0604020202020204" pitchFamily="34" charset="0"/>
                        </a:rPr>
                        <a:t>Ponatinib</a:t>
                      </a:r>
                      <a:endParaRPr lang="de-DE" sz="1200">
                        <a:latin typeface="Arial" panose="020B0604020202020204" pitchFamily="34" charset="0"/>
                        <a:cs typeface="Arial" panose="020B0604020202020204" pitchFamily="34" charset="0"/>
                      </a:endParaRPr>
                    </a:p>
                  </a:txBody>
                  <a:tcPr marL="50524" marR="50524" marT="25262" marB="25262" anchor="ctr" horzOverflow="overflow"/>
                </a:tc>
                <a:tc>
                  <a:txBody>
                    <a:bodyPr/>
                    <a:lstStyle/>
                    <a:p>
                      <a:pPr marL="0" algn="l" rtl="0" eaLnBrk="1" latinLnBrk="0" hangingPunct="1">
                        <a:lnSpc>
                          <a:spcPct val="100000"/>
                        </a:lnSpc>
                        <a:spcBef>
                          <a:spcPts val="200"/>
                        </a:spcBef>
                      </a:pPr>
                      <a:r>
                        <a:rPr lang="de-DE" sz="1200" kern="1200" err="1">
                          <a:solidFill>
                            <a:schemeClr val="dk1"/>
                          </a:solidFill>
                          <a:latin typeface="Arial" panose="020B0604020202020204" pitchFamily="34" charset="0"/>
                          <a:ea typeface="+mn-ea"/>
                          <a:cs typeface="Arial" panose="020B0604020202020204" pitchFamily="34" charset="0"/>
                        </a:rPr>
                        <a:t>Afatinib</a:t>
                      </a:r>
                      <a:endParaRPr lang="de-DE" sz="1200" kern="1200">
                        <a:solidFill>
                          <a:schemeClr val="dk1"/>
                        </a:solidFill>
                        <a:latin typeface="Arial" panose="020B0604020202020204" pitchFamily="34" charset="0"/>
                        <a:ea typeface="+mn-ea"/>
                        <a:cs typeface="Arial" panose="020B0604020202020204" pitchFamily="34" charset="0"/>
                      </a:endParaRPr>
                    </a:p>
                    <a:p>
                      <a:pPr marL="0" algn="l" rtl="0" eaLnBrk="1" latinLnBrk="0" hangingPunct="1">
                        <a:lnSpc>
                          <a:spcPct val="100000"/>
                        </a:lnSpc>
                        <a:spcBef>
                          <a:spcPts val="200"/>
                        </a:spcBef>
                      </a:pPr>
                      <a:r>
                        <a:rPr lang="de-DE" sz="1200" kern="1200" err="1">
                          <a:solidFill>
                            <a:schemeClr val="dk1"/>
                          </a:solidFill>
                          <a:latin typeface="Arial" panose="020B0604020202020204" pitchFamily="34" charset="0"/>
                          <a:ea typeface="+mn-ea"/>
                          <a:cs typeface="Arial" panose="020B0604020202020204" pitchFamily="34" charset="0"/>
                        </a:rPr>
                        <a:t>Erlotinib</a:t>
                      </a:r>
                      <a:endParaRPr lang="de-DE" sz="1200" kern="1200">
                        <a:solidFill>
                          <a:schemeClr val="dk1"/>
                        </a:solidFill>
                        <a:latin typeface="Arial" panose="020B0604020202020204" pitchFamily="34" charset="0"/>
                        <a:ea typeface="+mn-ea"/>
                        <a:cs typeface="Arial" panose="020B0604020202020204" pitchFamily="34" charset="0"/>
                      </a:endParaRPr>
                    </a:p>
                    <a:p>
                      <a:pPr marL="0" algn="l" rtl="0" eaLnBrk="1" latinLnBrk="0" hangingPunct="1">
                        <a:lnSpc>
                          <a:spcPct val="100000"/>
                        </a:lnSpc>
                        <a:spcBef>
                          <a:spcPts val="200"/>
                        </a:spcBef>
                      </a:pPr>
                      <a:r>
                        <a:rPr lang="de-DE" sz="1200" kern="1200" err="1">
                          <a:solidFill>
                            <a:schemeClr val="dk1"/>
                          </a:solidFill>
                          <a:latin typeface="Arial" panose="020B0604020202020204" pitchFamily="34" charset="0"/>
                          <a:ea typeface="+mn-ea"/>
                          <a:cs typeface="Arial" panose="020B0604020202020204" pitchFamily="34" charset="0"/>
                        </a:rPr>
                        <a:t>Gefitinib</a:t>
                      </a:r>
                      <a:endParaRPr lang="de-DE" sz="120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de-DE" sz="1200" kern="1200" dirty="0">
                          <a:solidFill>
                            <a:schemeClr val="dk1"/>
                          </a:solidFill>
                          <a:latin typeface="Arial"/>
                          <a:ea typeface="+mn-ea"/>
                          <a:cs typeface="Arial"/>
                        </a:rPr>
                        <a:t>Lapatinib</a:t>
                      </a:r>
                    </a:p>
                    <a:p>
                      <a:pPr marL="0" marR="0" lvl="0" indent="0" algn="l" defTabSz="914400" rtl="0" eaLnBrk="1" fontAlgn="auto" latinLnBrk="0" hangingPunct="1">
                        <a:lnSpc>
                          <a:spcPct val="100000"/>
                        </a:lnSpc>
                        <a:spcBef>
                          <a:spcPts val="200"/>
                        </a:spcBef>
                        <a:spcAft>
                          <a:spcPts val="0"/>
                        </a:spcAft>
                        <a:buClrTx/>
                        <a:buSzTx/>
                        <a:buFontTx/>
                        <a:buNone/>
                        <a:tabLst/>
                        <a:defRPr/>
                      </a:pPr>
                      <a:r>
                        <a:rPr lang="de-DE" sz="1200" kern="1200" err="1">
                          <a:solidFill>
                            <a:schemeClr val="dk1"/>
                          </a:solidFill>
                          <a:latin typeface="Arial" panose="020B0604020202020204" pitchFamily="34" charset="0"/>
                          <a:ea typeface="+mn-ea"/>
                          <a:cs typeface="Arial" panose="020B0604020202020204" pitchFamily="34" charset="0"/>
                        </a:rPr>
                        <a:t>Neratinib</a:t>
                      </a:r>
                      <a:endParaRPr lang="de-DE" sz="120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de-DE" sz="1200" kern="1200" err="1">
                          <a:solidFill>
                            <a:schemeClr val="dk1"/>
                          </a:solidFill>
                          <a:latin typeface="Arial" panose="020B0604020202020204" pitchFamily="34" charset="0"/>
                          <a:ea typeface="+mn-ea"/>
                          <a:cs typeface="Arial" panose="020B0604020202020204" pitchFamily="34" charset="0"/>
                        </a:rPr>
                        <a:t>Osimertinib</a:t>
                      </a:r>
                      <a:endParaRPr lang="de-DE" sz="120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de-DE" sz="1200" kern="1200" err="1">
                          <a:solidFill>
                            <a:schemeClr val="dk1"/>
                          </a:solidFill>
                          <a:latin typeface="Arial" panose="020B0604020202020204" pitchFamily="34" charset="0"/>
                          <a:ea typeface="+mn-ea"/>
                          <a:cs typeface="Arial" panose="020B0604020202020204" pitchFamily="34" charset="0"/>
                        </a:rPr>
                        <a:t>Vandetanib</a:t>
                      </a:r>
                      <a:endParaRPr lang="de-DE" sz="1200" kern="1200">
                        <a:solidFill>
                          <a:schemeClr val="dk1"/>
                        </a:solidFill>
                        <a:latin typeface="Arial" panose="020B0604020202020204" pitchFamily="34" charset="0"/>
                        <a:ea typeface="+mn-ea"/>
                        <a:cs typeface="Arial" panose="020B0604020202020204" pitchFamily="34" charset="0"/>
                      </a:endParaRPr>
                    </a:p>
                  </a:txBody>
                  <a:tcPr marL="50524" marR="50524" marT="25262" marB="25262" anchor="ctr" horzOverflow="overflow"/>
                </a:tc>
                <a:tc>
                  <a:txBody>
                    <a:bodyPr/>
                    <a:lstStyle/>
                    <a:p>
                      <a:pPr marL="0" marR="0" lvl="0" indent="0" algn="l" rtl="0" eaLnBrk="1" fontAlgn="base" latinLnBrk="0" hangingPunct="1">
                        <a:lnSpc>
                          <a:spcPct val="100000"/>
                        </a:lnSpc>
                        <a:spcBef>
                          <a:spcPts val="200"/>
                        </a:spcBef>
                        <a:spcAft>
                          <a:spcPct val="0"/>
                        </a:spcAft>
                        <a:buClr>
                          <a:srgbClr val="0033AB"/>
                        </a:buClr>
                        <a:buSzTx/>
                        <a:buFontTx/>
                        <a:buNone/>
                      </a:pPr>
                      <a:r>
                        <a:rPr lang="de-DE" sz="1200" kern="1200" dirty="0" err="1">
                          <a:solidFill>
                            <a:schemeClr val="dk1"/>
                          </a:solidFill>
                          <a:latin typeface="Arial"/>
                          <a:ea typeface="+mn-ea"/>
                          <a:cs typeface="Arial"/>
                        </a:rPr>
                        <a:t>Vemurafenib</a:t>
                      </a:r>
                      <a:r>
                        <a:rPr lang="de-DE" sz="1200" kern="1200" dirty="0">
                          <a:solidFill>
                            <a:schemeClr val="dk1"/>
                          </a:solidFill>
                          <a:latin typeface="Arial"/>
                          <a:ea typeface="+mn-ea"/>
                          <a:cs typeface="Arial"/>
                        </a:rPr>
                        <a:t>                            </a:t>
                      </a:r>
                      <a:r>
                        <a:rPr lang="de-DE" sz="1200" kern="1200" dirty="0" err="1">
                          <a:solidFill>
                            <a:schemeClr val="dk1"/>
                          </a:solidFill>
                          <a:latin typeface="Arial"/>
                          <a:ea typeface="+mn-ea"/>
                          <a:cs typeface="Arial"/>
                        </a:rPr>
                        <a:t>Binimetinib</a:t>
                      </a:r>
                      <a:endParaRPr lang="de-DE" sz="1200" kern="1200" dirty="0">
                        <a:solidFill>
                          <a:schemeClr val="dk1"/>
                        </a:solidFill>
                        <a:latin typeface="Arial"/>
                        <a:ea typeface="+mn-ea"/>
                        <a:cs typeface="Arial"/>
                      </a:endParaRPr>
                    </a:p>
                    <a:p>
                      <a:pPr marL="0" marR="0" lvl="0" indent="0" algn="l" rtl="0" eaLnBrk="1" fontAlgn="base" latinLnBrk="0" hangingPunct="1">
                        <a:lnSpc>
                          <a:spcPct val="100000"/>
                        </a:lnSpc>
                        <a:spcBef>
                          <a:spcPts val="200"/>
                        </a:spcBef>
                        <a:spcAft>
                          <a:spcPct val="0"/>
                        </a:spcAft>
                        <a:buClr>
                          <a:srgbClr val="0033AB"/>
                        </a:buClr>
                        <a:buSzTx/>
                        <a:buFontTx/>
                        <a:buNone/>
                      </a:pPr>
                      <a:r>
                        <a:rPr lang="de-DE" sz="1200" kern="1200" dirty="0">
                          <a:solidFill>
                            <a:schemeClr val="dk1"/>
                          </a:solidFill>
                          <a:latin typeface="Arial"/>
                          <a:ea typeface="+mn-ea"/>
                          <a:cs typeface="Arial"/>
                        </a:rPr>
                        <a:t>Dabrafenib                               </a:t>
                      </a:r>
                      <a:r>
                        <a:rPr lang="de-DE" sz="1200" kern="1200" dirty="0" err="1">
                          <a:solidFill>
                            <a:schemeClr val="dk1"/>
                          </a:solidFill>
                          <a:latin typeface="Arial"/>
                          <a:ea typeface="+mn-ea"/>
                          <a:cs typeface="Arial"/>
                        </a:rPr>
                        <a:t>Cobimetinib</a:t>
                      </a:r>
                      <a:endParaRPr lang="de-DE" sz="1200" kern="1200" dirty="0">
                        <a:solidFill>
                          <a:schemeClr val="dk1"/>
                        </a:solidFill>
                        <a:latin typeface="Arial"/>
                        <a:ea typeface="+mn-ea"/>
                        <a:cs typeface="Arial"/>
                      </a:endParaRPr>
                    </a:p>
                    <a:p>
                      <a:pPr marL="0" marR="0" lvl="0" indent="0" algn="l" rtl="0" eaLnBrk="1" fontAlgn="base" latinLnBrk="0" hangingPunct="1">
                        <a:lnSpc>
                          <a:spcPct val="100000"/>
                        </a:lnSpc>
                        <a:spcBef>
                          <a:spcPts val="200"/>
                        </a:spcBef>
                        <a:spcAft>
                          <a:spcPct val="0"/>
                        </a:spcAft>
                        <a:buClr>
                          <a:srgbClr val="0033AB"/>
                        </a:buClr>
                        <a:buSzTx/>
                        <a:buFontTx/>
                        <a:buNone/>
                      </a:pPr>
                      <a:r>
                        <a:rPr lang="de-DE" sz="1200" kern="1200" dirty="0" err="1">
                          <a:solidFill>
                            <a:schemeClr val="dk1"/>
                          </a:solidFill>
                          <a:latin typeface="Arial"/>
                          <a:ea typeface="+mn-ea"/>
                          <a:cs typeface="Arial"/>
                        </a:rPr>
                        <a:t>Encorafenib</a:t>
                      </a:r>
                      <a:r>
                        <a:rPr lang="de-DE" sz="1200" kern="1200" dirty="0">
                          <a:solidFill>
                            <a:schemeClr val="dk1"/>
                          </a:solidFill>
                          <a:latin typeface="Arial"/>
                          <a:ea typeface="+mn-ea"/>
                          <a:cs typeface="Arial"/>
                        </a:rPr>
                        <a:t>                             </a:t>
                      </a:r>
                      <a:r>
                        <a:rPr lang="de-DE" sz="1200" kern="1200" dirty="0" err="1">
                          <a:solidFill>
                            <a:schemeClr val="dk1"/>
                          </a:solidFill>
                          <a:latin typeface="Arial"/>
                          <a:ea typeface="+mn-ea"/>
                          <a:cs typeface="Arial"/>
                        </a:rPr>
                        <a:t>Trametinib</a:t>
                      </a:r>
                      <a:endParaRPr lang="de-DE" sz="1200" kern="1200" dirty="0">
                        <a:solidFill>
                          <a:schemeClr val="dk1"/>
                        </a:solidFill>
                        <a:latin typeface="Arial"/>
                        <a:ea typeface="+mn-ea"/>
                        <a:cs typeface="Arial"/>
                      </a:endParaRPr>
                    </a:p>
                  </a:txBody>
                  <a:tcPr marL="50524" marR="50524" marT="25262" marB="25262" anchor="ctr" horzOverflow="overflow"/>
                </a:tc>
                <a:extLst>
                  <a:ext uri="{0D108BD9-81ED-4DB2-BD59-A6C34878D82A}">
                    <a16:rowId xmlns:a16="http://schemas.microsoft.com/office/drawing/2014/main" val="10001"/>
                  </a:ext>
                </a:extLst>
              </a:tr>
            </a:tbl>
          </a:graphicData>
        </a:graphic>
      </p:graphicFrame>
      <p:graphicFrame>
        <p:nvGraphicFramePr>
          <p:cNvPr id="13" name="Tabelle 4">
            <a:extLst>
              <a:ext uri="{FF2B5EF4-FFF2-40B4-BE49-F238E27FC236}">
                <a16:creationId xmlns:a16="http://schemas.microsoft.com/office/drawing/2014/main" id="{686ED599-7216-4ADE-9A32-2431777C0492}"/>
              </a:ext>
            </a:extLst>
          </p:cNvPr>
          <p:cNvGraphicFramePr>
            <a:graphicFrameLocks noGrp="1"/>
          </p:cNvGraphicFramePr>
          <p:nvPr>
            <p:extLst>
              <p:ext uri="{D42A27DB-BD31-4B8C-83A1-F6EECF244321}">
                <p14:modId xmlns:p14="http://schemas.microsoft.com/office/powerpoint/2010/main" val="2261525423"/>
              </p:ext>
            </p:extLst>
          </p:nvPr>
        </p:nvGraphicFramePr>
        <p:xfrm>
          <a:off x="1749825" y="2905124"/>
          <a:ext cx="7057625" cy="1968007"/>
        </p:xfrm>
        <a:graphic>
          <a:graphicData uri="http://schemas.openxmlformats.org/drawingml/2006/table">
            <a:tbl>
              <a:tblPr firstRow="1" bandRow="1">
                <a:tableStyleId>{EB344D84-9AFB-497E-A393-DC336BA19D2E}</a:tableStyleId>
              </a:tblPr>
              <a:tblGrid>
                <a:gridCol w="2436495">
                  <a:extLst>
                    <a:ext uri="{9D8B030D-6E8A-4147-A177-3AD203B41FA5}">
                      <a16:colId xmlns:a16="http://schemas.microsoft.com/office/drawing/2014/main" val="20000"/>
                    </a:ext>
                  </a:extLst>
                </a:gridCol>
                <a:gridCol w="2260122">
                  <a:extLst>
                    <a:ext uri="{9D8B030D-6E8A-4147-A177-3AD203B41FA5}">
                      <a16:colId xmlns:a16="http://schemas.microsoft.com/office/drawing/2014/main" val="20001"/>
                    </a:ext>
                  </a:extLst>
                </a:gridCol>
                <a:gridCol w="2361008">
                  <a:extLst>
                    <a:ext uri="{9D8B030D-6E8A-4147-A177-3AD203B41FA5}">
                      <a16:colId xmlns:a16="http://schemas.microsoft.com/office/drawing/2014/main" val="20002"/>
                    </a:ext>
                  </a:extLst>
                </a:gridCol>
              </a:tblGrid>
              <a:tr h="417710">
                <a:tc>
                  <a:txBody>
                    <a:bodyPr/>
                    <a:lstStyle/>
                    <a:p>
                      <a:pPr marL="0" marR="0" lvl="0" indent="0" algn="l" defTabSz="914400" rtl="0" eaLnBrk="1" fontAlgn="base" latinLnBrk="0" hangingPunct="1">
                        <a:lnSpc>
                          <a:spcPts val="2000"/>
                        </a:lnSpc>
                        <a:spcBef>
                          <a:spcPct val="0"/>
                        </a:spcBef>
                        <a:spcAft>
                          <a:spcPct val="0"/>
                        </a:spcAft>
                        <a:buClr>
                          <a:srgbClr val="0033AB"/>
                        </a:buClr>
                        <a:buSzTx/>
                        <a:buFontTx/>
                        <a:buNone/>
                        <a:tabLst/>
                      </a:pPr>
                      <a:r>
                        <a:rPr kumimoji="0" lang="de-DE" sz="1200" b="1" i="0" u="none" strike="noStrike" cap="none" normalizeH="0" baseline="0">
                          <a:ln>
                            <a:noFill/>
                          </a:ln>
                          <a:solidFill>
                            <a:schemeClr val="lt1"/>
                          </a:solidFill>
                          <a:effectLst/>
                          <a:latin typeface="Arial" panose="020B0604020202020204" pitchFamily="34" charset="0"/>
                          <a:ea typeface="+mn-ea"/>
                          <a:cs typeface="Arial" panose="020B0604020202020204" pitchFamily="34" charset="0"/>
                        </a:rPr>
                        <a:t>RET-Inhibitoren</a:t>
                      </a:r>
                      <a:endParaRPr kumimoji="0" lang="de-DE" sz="1200" b="0" i="0" u="none" strike="noStrike" cap="none" normalizeH="0" baseline="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50524" marR="50524" marT="25262" marB="25262" anchor="ctr" horzOverflow="overflow"/>
                </a:tc>
                <a:tc>
                  <a:txBody>
                    <a:bodyPr/>
                    <a:lstStyle/>
                    <a:p>
                      <a:pPr marL="0" marR="0" lvl="0" indent="0" algn="l" defTabSz="914400" rtl="0" eaLnBrk="1" fontAlgn="base" latinLnBrk="0" hangingPunct="1">
                        <a:lnSpc>
                          <a:spcPts val="2000"/>
                        </a:lnSpc>
                        <a:spcBef>
                          <a:spcPct val="0"/>
                        </a:spcBef>
                        <a:spcAft>
                          <a:spcPct val="0"/>
                        </a:spcAft>
                        <a:buClr>
                          <a:srgbClr val="0033AB"/>
                        </a:buClr>
                        <a:buSzTx/>
                        <a:buFontTx/>
                        <a:buNone/>
                        <a:tabLst/>
                        <a:defRPr/>
                      </a:pPr>
                      <a:r>
                        <a:rPr lang="de-DE" sz="1200">
                          <a:latin typeface="Arial" panose="020B0604020202020204" pitchFamily="34" charset="0"/>
                          <a:cs typeface="Arial" panose="020B0604020202020204" pitchFamily="34" charset="0"/>
                        </a:rPr>
                        <a:t>Multikinase-Inhibitoren</a:t>
                      </a:r>
                    </a:p>
                  </a:txBody>
                  <a:tcPr marL="50524" marR="50524" marT="25262" marB="25262" anchor="ctr" horzOverflow="overflow"/>
                </a:tc>
                <a:tc>
                  <a:txBody>
                    <a:bodyPr/>
                    <a:lstStyle/>
                    <a:p>
                      <a:pPr marL="0" marR="0" lvl="0" indent="0" algn="l" defTabSz="914400" rtl="0" eaLnBrk="1" fontAlgn="base" latinLnBrk="0" hangingPunct="1">
                        <a:lnSpc>
                          <a:spcPts val="2000"/>
                        </a:lnSpc>
                        <a:spcBef>
                          <a:spcPct val="0"/>
                        </a:spcBef>
                        <a:spcAft>
                          <a:spcPct val="0"/>
                        </a:spcAft>
                        <a:buClr>
                          <a:srgbClr val="0033AB"/>
                        </a:buClr>
                        <a:buSzTx/>
                        <a:buFontTx/>
                        <a:buNone/>
                        <a:tabLst/>
                        <a:defRPr/>
                      </a:pPr>
                      <a:r>
                        <a:rPr lang="de-DE" sz="1200">
                          <a:latin typeface="Arial" panose="020B0604020202020204" pitchFamily="34" charset="0"/>
                          <a:cs typeface="Arial" panose="020B0604020202020204" pitchFamily="34" charset="0"/>
                        </a:rPr>
                        <a:t>Sonstige Angriffspunkte</a:t>
                      </a:r>
                    </a:p>
                  </a:txBody>
                  <a:tcPr marL="50524" marR="50524" marT="25262" marB="25262" anchor="ctr" horzOverflow="overflow"/>
                </a:tc>
                <a:extLst>
                  <a:ext uri="{0D108BD9-81ED-4DB2-BD59-A6C34878D82A}">
                    <a16:rowId xmlns:a16="http://schemas.microsoft.com/office/drawing/2014/main" val="10000"/>
                  </a:ext>
                </a:extLst>
              </a:tr>
              <a:tr h="1550297">
                <a:tc>
                  <a:txBody>
                    <a:bodyPr/>
                    <a:lstStyle/>
                    <a:p>
                      <a:pPr marL="0" algn="l" rtl="0" eaLnBrk="1" latinLnBrk="0" hangingPunct="1">
                        <a:lnSpc>
                          <a:spcPct val="100000"/>
                        </a:lnSpc>
                        <a:spcBef>
                          <a:spcPts val="200"/>
                        </a:spcBef>
                      </a:pPr>
                      <a:r>
                        <a:rPr lang="de-DE" sz="1200" kern="1200" err="1">
                          <a:solidFill>
                            <a:schemeClr val="dk1"/>
                          </a:solidFill>
                          <a:latin typeface="Arial" panose="020B0604020202020204" pitchFamily="34" charset="0"/>
                          <a:ea typeface="+mn-ea"/>
                          <a:cs typeface="Arial" panose="020B0604020202020204" pitchFamily="34" charset="0"/>
                        </a:rPr>
                        <a:t>Pralsetinib</a:t>
                      </a:r>
                      <a:endParaRPr lang="de-DE" sz="1200" kern="1200">
                        <a:solidFill>
                          <a:schemeClr val="dk1"/>
                        </a:solidFill>
                        <a:latin typeface="Arial" panose="020B0604020202020204" pitchFamily="34" charset="0"/>
                        <a:ea typeface="+mn-ea"/>
                        <a:cs typeface="Arial" panose="020B0604020202020204" pitchFamily="34" charset="0"/>
                      </a:endParaRPr>
                    </a:p>
                    <a:p>
                      <a:pPr marL="0" algn="l" rtl="0" eaLnBrk="1" latinLnBrk="0" hangingPunct="1">
                        <a:lnSpc>
                          <a:spcPct val="100000"/>
                        </a:lnSpc>
                        <a:spcBef>
                          <a:spcPts val="200"/>
                        </a:spcBef>
                      </a:pPr>
                      <a:r>
                        <a:rPr lang="de-DE" sz="1200" kern="1200" err="1">
                          <a:solidFill>
                            <a:schemeClr val="dk1"/>
                          </a:solidFill>
                          <a:latin typeface="Arial" panose="020B0604020202020204" pitchFamily="34" charset="0"/>
                          <a:ea typeface="+mn-ea"/>
                          <a:cs typeface="Arial" panose="020B0604020202020204" pitchFamily="34" charset="0"/>
                        </a:rPr>
                        <a:t>Selpercatinib</a:t>
                      </a:r>
                      <a:endParaRPr lang="de-DE" sz="1200" kern="1200">
                        <a:solidFill>
                          <a:schemeClr val="dk1"/>
                        </a:solidFill>
                        <a:latin typeface="Arial" panose="020B0604020202020204" pitchFamily="34" charset="0"/>
                        <a:ea typeface="+mn-ea"/>
                        <a:cs typeface="Arial" panose="020B0604020202020204" pitchFamily="34" charset="0"/>
                      </a:endParaRPr>
                    </a:p>
                  </a:txBody>
                  <a:tcPr marL="50524" marR="50524" marT="25262" marB="25262" anchor="ctr" horzOverflow="overflow"/>
                </a:tc>
                <a:tc>
                  <a:txBody>
                    <a:bodyPr/>
                    <a:lstStyle/>
                    <a:p>
                      <a:pPr marL="0" marR="0" lvl="0" indent="0" algn="l" defTabSz="342900" rtl="0" eaLnBrk="1" fontAlgn="base" latinLnBrk="0" hangingPunct="1">
                        <a:lnSpc>
                          <a:spcPct val="100000"/>
                        </a:lnSpc>
                        <a:spcBef>
                          <a:spcPts val="200"/>
                        </a:spcBef>
                        <a:spcAft>
                          <a:spcPct val="0"/>
                        </a:spcAft>
                        <a:buClr>
                          <a:srgbClr val="0033AB"/>
                        </a:buClr>
                        <a:buSzTx/>
                        <a:buFontTx/>
                        <a:buNone/>
                        <a:tabLst/>
                      </a:pPr>
                      <a:r>
                        <a:rPr lang="de-DE" sz="1200" kern="1200" err="1">
                          <a:solidFill>
                            <a:schemeClr val="dk1"/>
                          </a:solidFill>
                          <a:latin typeface="Arial" panose="020B0604020202020204" pitchFamily="34" charset="0"/>
                          <a:ea typeface="+mn-ea"/>
                          <a:cs typeface="Arial" panose="020B0604020202020204" pitchFamily="34" charset="0"/>
                        </a:rPr>
                        <a:t>Cabozantinib</a:t>
                      </a:r>
                      <a:endParaRPr lang="de-DE" sz="1200" kern="1200">
                        <a:solidFill>
                          <a:schemeClr val="dk1"/>
                        </a:solidFill>
                        <a:latin typeface="Arial" panose="020B0604020202020204" pitchFamily="34" charset="0"/>
                        <a:ea typeface="+mn-ea"/>
                        <a:cs typeface="Arial" panose="020B0604020202020204" pitchFamily="34" charset="0"/>
                      </a:endParaRPr>
                    </a:p>
                    <a:p>
                      <a:pPr marL="0" marR="0" lvl="0" indent="0" algn="l" defTabSz="342900" rtl="0" eaLnBrk="1" fontAlgn="base" latinLnBrk="0" hangingPunct="1">
                        <a:lnSpc>
                          <a:spcPct val="100000"/>
                        </a:lnSpc>
                        <a:spcBef>
                          <a:spcPts val="200"/>
                        </a:spcBef>
                        <a:spcAft>
                          <a:spcPct val="0"/>
                        </a:spcAft>
                        <a:buClr>
                          <a:srgbClr val="0033AB"/>
                        </a:buClr>
                        <a:buSzTx/>
                        <a:buFontTx/>
                        <a:buNone/>
                        <a:tabLst/>
                      </a:pPr>
                      <a:r>
                        <a:rPr lang="de-DE" sz="1200" kern="1200" err="1">
                          <a:solidFill>
                            <a:schemeClr val="dk1"/>
                          </a:solidFill>
                          <a:latin typeface="Arial" panose="020B0604020202020204" pitchFamily="34" charset="0"/>
                          <a:ea typeface="+mn-ea"/>
                          <a:cs typeface="Arial" panose="020B0604020202020204" pitchFamily="34" charset="0"/>
                        </a:rPr>
                        <a:t>Lenvatinib</a:t>
                      </a:r>
                      <a:endParaRPr lang="de-DE" sz="1200" kern="1200">
                        <a:solidFill>
                          <a:schemeClr val="dk1"/>
                        </a:solidFill>
                        <a:latin typeface="Arial" panose="020B0604020202020204" pitchFamily="34" charset="0"/>
                        <a:ea typeface="+mn-ea"/>
                        <a:cs typeface="Arial" panose="020B0604020202020204" pitchFamily="34" charset="0"/>
                      </a:endParaRPr>
                    </a:p>
                    <a:p>
                      <a:pPr marL="0" marR="0" lvl="0" indent="0" algn="l" defTabSz="342900" rtl="0" eaLnBrk="1" fontAlgn="base" latinLnBrk="0" hangingPunct="1">
                        <a:lnSpc>
                          <a:spcPct val="100000"/>
                        </a:lnSpc>
                        <a:spcBef>
                          <a:spcPts val="200"/>
                        </a:spcBef>
                        <a:spcAft>
                          <a:spcPct val="0"/>
                        </a:spcAft>
                        <a:buClr>
                          <a:srgbClr val="0033AB"/>
                        </a:buClr>
                        <a:buSzTx/>
                        <a:buFontTx/>
                        <a:buNone/>
                        <a:tabLst/>
                      </a:pPr>
                      <a:r>
                        <a:rPr lang="de-DE" sz="1200" kern="1200" err="1">
                          <a:solidFill>
                            <a:schemeClr val="dk1"/>
                          </a:solidFill>
                          <a:latin typeface="Arial" panose="020B0604020202020204" pitchFamily="34" charset="0"/>
                          <a:ea typeface="+mn-ea"/>
                          <a:cs typeface="Arial" panose="020B0604020202020204" pitchFamily="34" charset="0"/>
                        </a:rPr>
                        <a:t>Nintedanib</a:t>
                      </a:r>
                      <a:endParaRPr lang="de-DE" sz="1200" kern="1200">
                        <a:solidFill>
                          <a:schemeClr val="dk1"/>
                        </a:solidFill>
                        <a:latin typeface="Arial" panose="020B0604020202020204" pitchFamily="34" charset="0"/>
                        <a:ea typeface="+mn-ea"/>
                        <a:cs typeface="Arial" panose="020B0604020202020204" pitchFamily="34" charset="0"/>
                      </a:endParaRPr>
                    </a:p>
                    <a:p>
                      <a:pPr marL="0" marR="0" lvl="0" indent="0" algn="l" defTabSz="342900" rtl="0" eaLnBrk="1" fontAlgn="base" latinLnBrk="0" hangingPunct="1">
                        <a:lnSpc>
                          <a:spcPct val="100000"/>
                        </a:lnSpc>
                        <a:spcBef>
                          <a:spcPts val="200"/>
                        </a:spcBef>
                        <a:spcAft>
                          <a:spcPct val="0"/>
                        </a:spcAft>
                        <a:buClr>
                          <a:srgbClr val="0033AB"/>
                        </a:buClr>
                        <a:buSzTx/>
                        <a:buFontTx/>
                        <a:buNone/>
                        <a:tabLst/>
                      </a:pPr>
                      <a:r>
                        <a:rPr lang="de-DE" sz="1200" kern="1200" err="1">
                          <a:solidFill>
                            <a:schemeClr val="dk1"/>
                          </a:solidFill>
                          <a:latin typeface="Arial" panose="020B0604020202020204" pitchFamily="34" charset="0"/>
                          <a:ea typeface="+mn-ea"/>
                          <a:cs typeface="Arial" panose="020B0604020202020204" pitchFamily="34" charset="0"/>
                        </a:rPr>
                        <a:t>Regorafenib</a:t>
                      </a:r>
                      <a:endParaRPr lang="de-DE" sz="1200" kern="1200">
                        <a:solidFill>
                          <a:schemeClr val="dk1"/>
                        </a:solidFill>
                        <a:latin typeface="Arial" panose="020B0604020202020204" pitchFamily="34" charset="0"/>
                        <a:ea typeface="+mn-ea"/>
                        <a:cs typeface="Arial" panose="020B0604020202020204" pitchFamily="34" charset="0"/>
                      </a:endParaRPr>
                    </a:p>
                    <a:p>
                      <a:pPr marL="0" marR="0" lvl="0" indent="0" algn="l" defTabSz="342900" rtl="0" eaLnBrk="1" fontAlgn="base" latinLnBrk="0" hangingPunct="1">
                        <a:lnSpc>
                          <a:spcPct val="100000"/>
                        </a:lnSpc>
                        <a:spcBef>
                          <a:spcPts val="200"/>
                        </a:spcBef>
                        <a:spcAft>
                          <a:spcPct val="0"/>
                        </a:spcAft>
                        <a:buClr>
                          <a:srgbClr val="0033AB"/>
                        </a:buClr>
                        <a:buSzTx/>
                        <a:buFontTx/>
                        <a:buNone/>
                        <a:tabLst/>
                      </a:pPr>
                      <a:r>
                        <a:rPr lang="de-DE" sz="1200" kern="1200" err="1">
                          <a:solidFill>
                            <a:schemeClr val="dk1"/>
                          </a:solidFill>
                          <a:latin typeface="Arial" panose="020B0604020202020204" pitchFamily="34" charset="0"/>
                          <a:ea typeface="+mn-ea"/>
                          <a:cs typeface="Arial" panose="020B0604020202020204" pitchFamily="34" charset="0"/>
                        </a:rPr>
                        <a:t>Sorafenib</a:t>
                      </a:r>
                      <a:endParaRPr lang="de-DE" sz="1200" kern="1200">
                        <a:solidFill>
                          <a:schemeClr val="dk1"/>
                        </a:solidFill>
                        <a:latin typeface="Arial" panose="020B0604020202020204" pitchFamily="34" charset="0"/>
                        <a:ea typeface="+mn-ea"/>
                        <a:cs typeface="Arial" panose="020B0604020202020204" pitchFamily="34" charset="0"/>
                      </a:endParaRPr>
                    </a:p>
                    <a:p>
                      <a:pPr marL="0" marR="0" lvl="0" indent="0" algn="l" defTabSz="342900" rtl="0" eaLnBrk="1" fontAlgn="base" latinLnBrk="0" hangingPunct="1">
                        <a:lnSpc>
                          <a:spcPct val="100000"/>
                        </a:lnSpc>
                        <a:spcBef>
                          <a:spcPts val="200"/>
                        </a:spcBef>
                        <a:spcAft>
                          <a:spcPct val="0"/>
                        </a:spcAft>
                        <a:buClr>
                          <a:srgbClr val="0033AB"/>
                        </a:buClr>
                        <a:buSzTx/>
                        <a:buFontTx/>
                        <a:buNone/>
                        <a:tabLst/>
                        <a:defRPr/>
                      </a:pPr>
                      <a:r>
                        <a:rPr lang="de-DE" sz="1200" kern="1200" err="1">
                          <a:solidFill>
                            <a:schemeClr val="dk1"/>
                          </a:solidFill>
                          <a:latin typeface="Arial" panose="020B0604020202020204" pitchFamily="34" charset="0"/>
                          <a:ea typeface="+mn-ea"/>
                          <a:cs typeface="Arial" panose="020B0604020202020204" pitchFamily="34" charset="0"/>
                        </a:rPr>
                        <a:t>Sunitinib</a:t>
                      </a:r>
                      <a:endParaRPr lang="de-DE" sz="1200" kern="1200">
                        <a:solidFill>
                          <a:schemeClr val="dk1"/>
                        </a:solidFill>
                        <a:latin typeface="Arial" panose="020B0604020202020204" pitchFamily="34" charset="0"/>
                        <a:ea typeface="+mn-ea"/>
                        <a:cs typeface="Arial" panose="020B0604020202020204" pitchFamily="34" charset="0"/>
                      </a:endParaRPr>
                    </a:p>
                  </a:txBody>
                  <a:tcPr marL="50524" marR="50524" marT="25262" marB="25262" anchor="ctr" horzOverflow="overflow"/>
                </a:tc>
                <a:tc>
                  <a:txBody>
                    <a:bodyPr/>
                    <a:lstStyle/>
                    <a:p>
                      <a:pPr marL="0" marR="0" lvl="0" indent="0" algn="l" defTabSz="914400" rtl="0" eaLnBrk="1" fontAlgn="base" latinLnBrk="0" hangingPunct="1">
                        <a:lnSpc>
                          <a:spcPct val="100000"/>
                        </a:lnSpc>
                        <a:spcBef>
                          <a:spcPts val="200"/>
                        </a:spcBef>
                        <a:spcAft>
                          <a:spcPct val="0"/>
                        </a:spcAft>
                        <a:buClr>
                          <a:srgbClr val="0033AB"/>
                        </a:buClr>
                        <a:buSzTx/>
                        <a:buFontTx/>
                        <a:buNone/>
                        <a:tabLst/>
                      </a:pPr>
                      <a:r>
                        <a:rPr kumimoji="0" lang="de-DE" sz="1200" b="0" i="0" u="none" strike="noStrike" kern="1200" cap="none" normalizeH="0" baseline="0" dirty="0" err="1">
                          <a:ln>
                            <a:noFill/>
                          </a:ln>
                          <a:solidFill>
                            <a:schemeClr val="tx1"/>
                          </a:solidFill>
                          <a:effectLst/>
                          <a:latin typeface="Arial" panose="020B0604020202020204" pitchFamily="34" charset="0"/>
                          <a:ea typeface="ＭＳ Ｐゴシック" pitchFamily="-112" charset="-128"/>
                          <a:cs typeface="Arial" panose="020B0604020202020204" pitchFamily="34" charset="0"/>
                        </a:rPr>
                        <a:t>Abemaciclib</a:t>
                      </a:r>
                      <a:endParaRPr kumimoji="0" lang="de-DE" sz="1200" b="0" i="0" u="none" strike="noStrike" kern="1200" cap="none" normalizeH="0" baseline="0" dirty="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p>
                      <a:pPr marL="0" marR="0" lvl="0" indent="0" algn="l" defTabSz="914400" rtl="0" eaLnBrk="1" fontAlgn="base" latinLnBrk="0" hangingPunct="1">
                        <a:lnSpc>
                          <a:spcPct val="100000"/>
                        </a:lnSpc>
                        <a:spcBef>
                          <a:spcPts val="200"/>
                        </a:spcBef>
                        <a:spcAft>
                          <a:spcPct val="0"/>
                        </a:spcAft>
                        <a:buClr>
                          <a:srgbClr val="0033AB"/>
                        </a:buClr>
                        <a:buSzTx/>
                        <a:buFontTx/>
                        <a:buNone/>
                        <a:tabLst/>
                        <a:defRPr/>
                      </a:pPr>
                      <a:r>
                        <a:rPr kumimoji="0" lang="de-DE" sz="1200" b="0" i="0" u="none" strike="noStrike" kern="1200" cap="none" normalizeH="0" baseline="0" dirty="0" err="1">
                          <a:ln>
                            <a:noFill/>
                          </a:ln>
                          <a:solidFill>
                            <a:schemeClr val="tx1"/>
                          </a:solidFill>
                          <a:effectLst/>
                          <a:latin typeface="Arial" panose="020B0604020202020204" pitchFamily="34" charset="0"/>
                          <a:ea typeface="ＭＳ Ｐゴシック" pitchFamily="-112" charset="-128"/>
                          <a:cs typeface="Arial" panose="020B0604020202020204" pitchFamily="34" charset="0"/>
                        </a:rPr>
                        <a:t>Crizotinib</a:t>
                      </a:r>
                      <a:endParaRPr kumimoji="0" lang="de-DE" sz="1200" b="0" i="0" u="none" strike="noStrike" kern="1200" cap="none" normalizeH="0" baseline="0" dirty="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p>
                      <a:pPr marL="0" marR="0" lvl="0" indent="0" algn="l" defTabSz="914400" rtl="0" eaLnBrk="1" fontAlgn="base" latinLnBrk="0" hangingPunct="1">
                        <a:lnSpc>
                          <a:spcPct val="100000"/>
                        </a:lnSpc>
                        <a:spcBef>
                          <a:spcPts val="200"/>
                        </a:spcBef>
                        <a:spcAft>
                          <a:spcPct val="0"/>
                        </a:spcAft>
                        <a:buClr>
                          <a:srgbClr val="0033AB"/>
                        </a:buClr>
                        <a:buSzTx/>
                        <a:buFontTx/>
                        <a:buNone/>
                        <a:tabLst/>
                      </a:pPr>
                      <a:r>
                        <a:rPr kumimoji="0" lang="de-DE" sz="1200" b="0" i="0" u="none" strike="noStrike" kern="1200" cap="none" normalizeH="0" baseline="0" dirty="0" err="1">
                          <a:ln>
                            <a:noFill/>
                          </a:ln>
                          <a:solidFill>
                            <a:schemeClr val="tx1"/>
                          </a:solidFill>
                          <a:effectLst/>
                          <a:latin typeface="Arial" panose="020B0604020202020204" pitchFamily="34" charset="0"/>
                          <a:ea typeface="ＭＳ Ｐゴシック" pitchFamily="-112" charset="-128"/>
                          <a:cs typeface="Arial" panose="020B0604020202020204" pitchFamily="34" charset="0"/>
                        </a:rPr>
                        <a:t>Everolimus</a:t>
                      </a:r>
                      <a:endParaRPr kumimoji="0" lang="de-DE" sz="1200" b="0" i="0" u="none" strike="noStrike" kern="1200" cap="none" normalizeH="0" baseline="0" dirty="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p>
                      <a:pPr marL="0" marR="0" lvl="0" indent="0" algn="l" defTabSz="914400" rtl="0" eaLnBrk="1" fontAlgn="base" latinLnBrk="0" hangingPunct="1">
                        <a:lnSpc>
                          <a:spcPct val="100000"/>
                        </a:lnSpc>
                        <a:spcBef>
                          <a:spcPts val="200"/>
                        </a:spcBef>
                        <a:spcAft>
                          <a:spcPct val="0"/>
                        </a:spcAft>
                        <a:buClr>
                          <a:srgbClr val="0033AB"/>
                        </a:buClr>
                        <a:buSzTx/>
                        <a:buFontTx/>
                        <a:buNone/>
                        <a:tabLst/>
                        <a:defRPr/>
                      </a:pPr>
                      <a:r>
                        <a:rPr kumimoji="0" lang="de-DE" sz="1200" b="0" i="0" u="none" strike="noStrike" kern="1200" cap="none" normalizeH="0" baseline="0" dirty="0" err="1">
                          <a:ln>
                            <a:noFill/>
                          </a:ln>
                          <a:solidFill>
                            <a:schemeClr val="tx1"/>
                          </a:solidFill>
                          <a:effectLst/>
                          <a:latin typeface="Arial"/>
                          <a:ea typeface="ＭＳ Ｐゴシック"/>
                          <a:cs typeface="Arial"/>
                        </a:rPr>
                        <a:t>Ibrutinib</a:t>
                      </a:r>
                      <a:endParaRPr kumimoji="0" lang="de-DE" sz="1200" b="0" i="0" u="none" strike="noStrike" kern="1200" cap="none" normalizeH="0" baseline="0" dirty="0">
                        <a:ln>
                          <a:noFill/>
                        </a:ln>
                        <a:solidFill>
                          <a:schemeClr val="tx1"/>
                        </a:solidFill>
                        <a:effectLst/>
                        <a:latin typeface="Arial"/>
                        <a:ea typeface="ＭＳ Ｐゴシック"/>
                        <a:cs typeface="Arial"/>
                      </a:endParaRPr>
                    </a:p>
                    <a:p>
                      <a:pPr marL="0" marR="0" lvl="0" indent="0" algn="l" defTabSz="914400" rtl="0" eaLnBrk="1" fontAlgn="base" latinLnBrk="0" hangingPunct="1">
                        <a:lnSpc>
                          <a:spcPct val="100000"/>
                        </a:lnSpc>
                        <a:spcBef>
                          <a:spcPts val="200"/>
                        </a:spcBef>
                        <a:spcAft>
                          <a:spcPct val="0"/>
                        </a:spcAft>
                        <a:buClr>
                          <a:srgbClr val="0033AB"/>
                        </a:buClr>
                        <a:buSzTx/>
                        <a:buFontTx/>
                        <a:buNone/>
                        <a:tabLst/>
                        <a:defRPr/>
                      </a:pPr>
                      <a:r>
                        <a:rPr kumimoji="0" lang="de-DE" sz="1200" b="0" i="0" u="none" strike="noStrike" kern="1200" cap="none" normalizeH="0" baseline="0" dirty="0" err="1">
                          <a:ln>
                            <a:noFill/>
                          </a:ln>
                          <a:solidFill>
                            <a:schemeClr val="tx1"/>
                          </a:solidFill>
                          <a:effectLst/>
                          <a:latin typeface="Arial"/>
                          <a:ea typeface="ＭＳ Ｐゴシック"/>
                          <a:cs typeface="Arial"/>
                        </a:rPr>
                        <a:t>Pirtobrutinib</a:t>
                      </a:r>
                      <a:endParaRPr kumimoji="0" lang="de-DE" sz="1200" b="0" i="0" u="none" strike="noStrike" kern="1200" cap="none" normalizeH="0" baseline="0" dirty="0">
                        <a:ln>
                          <a:noFill/>
                        </a:ln>
                        <a:solidFill>
                          <a:schemeClr val="tx1"/>
                        </a:solidFill>
                        <a:effectLst/>
                        <a:latin typeface="Arial"/>
                        <a:ea typeface="ＭＳ Ｐゴシック"/>
                        <a:cs typeface="Arial"/>
                      </a:endParaRPr>
                    </a:p>
                    <a:p>
                      <a:pPr marL="0" marR="0" lvl="0" indent="0" algn="l" defTabSz="914400" rtl="0" eaLnBrk="1" fontAlgn="base" latinLnBrk="0" hangingPunct="1">
                        <a:lnSpc>
                          <a:spcPct val="100000"/>
                        </a:lnSpc>
                        <a:spcBef>
                          <a:spcPts val="200"/>
                        </a:spcBef>
                        <a:spcAft>
                          <a:spcPct val="0"/>
                        </a:spcAft>
                        <a:buClr>
                          <a:srgbClr val="0033AB"/>
                        </a:buClr>
                        <a:buSzTx/>
                        <a:buFontTx/>
                        <a:buNone/>
                        <a:tabLst/>
                      </a:pPr>
                      <a:r>
                        <a:rPr kumimoji="0" lang="de-DE" sz="1200" b="0" i="0" u="none" strike="noStrike" kern="1200" cap="none" normalizeH="0" baseline="0" dirty="0" err="1">
                          <a:ln>
                            <a:noFill/>
                          </a:ln>
                          <a:solidFill>
                            <a:schemeClr val="tx1"/>
                          </a:solidFill>
                          <a:effectLst/>
                          <a:latin typeface="Arial" panose="020B0604020202020204" pitchFamily="34" charset="0"/>
                          <a:ea typeface="ＭＳ Ｐゴシック" pitchFamily="-112" charset="-128"/>
                          <a:cs typeface="Arial" panose="020B0604020202020204" pitchFamily="34" charset="0"/>
                        </a:rPr>
                        <a:t>Ruxolitinib</a:t>
                      </a:r>
                      <a:endParaRPr kumimoji="0" lang="de-DE" sz="1200" b="0" i="0" u="none" strike="noStrike" kern="1200" cap="none" normalizeH="0" baseline="0" dirty="0">
                        <a:ln>
                          <a:noFill/>
                        </a:ln>
                        <a:solidFill>
                          <a:schemeClr val="tx1"/>
                        </a:solidFill>
                        <a:effectLst/>
                        <a:latin typeface="Arial" panose="020B0604020202020204" pitchFamily="34" charset="0"/>
                        <a:ea typeface="ＭＳ Ｐゴシック" pitchFamily="-112" charset="-128"/>
                        <a:cs typeface="Arial" panose="020B0604020202020204" pitchFamily="34" charset="0"/>
                      </a:endParaRPr>
                    </a:p>
                  </a:txBody>
                  <a:tcPr marL="50524" marR="50524" marT="25262" marB="25262" anchor="ct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5730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E4BAB2-2593-4B71-8EED-643E1DB11F2C}"/>
              </a:ext>
            </a:extLst>
          </p:cNvPr>
          <p:cNvSpPr>
            <a:spLocks noGrp="1"/>
          </p:cNvSpPr>
          <p:nvPr>
            <p:ph idx="1"/>
          </p:nvPr>
        </p:nvSpPr>
        <p:spPr>
          <a:xfrm>
            <a:off x="1790702" y="1087041"/>
            <a:ext cx="7271895" cy="3613547"/>
          </a:xfrm>
        </p:spPr>
        <p:txBody>
          <a:bodyPr lIns="91440" tIns="45720" rIns="91440" bIns="45720" anchor="t"/>
          <a:lstStyle/>
          <a:p>
            <a:pPr marL="0" indent="0">
              <a:lnSpc>
                <a:spcPct val="100000"/>
              </a:lnSpc>
              <a:spcBef>
                <a:spcPts val="0"/>
              </a:spcBef>
              <a:spcAft>
                <a:spcPts val="600"/>
              </a:spcAft>
              <a:buNone/>
            </a:pPr>
            <a:r>
              <a:rPr lang="de-DE" sz="1700" dirty="0">
                <a:solidFill>
                  <a:srgbClr val="BE0023"/>
                </a:solidFill>
                <a:latin typeface="Arial" panose="020B0604020202020204" pitchFamily="34" charset="0"/>
                <a:cs typeface="Arial" panose="020B0604020202020204" pitchFamily="34" charset="0"/>
              </a:rPr>
              <a:t>Der Erfolg einer oralen Chemotherapie ist stark abhängig von der Adhärenz des Patienten </a:t>
            </a:r>
            <a:r>
              <a:rPr lang="de-DE" sz="1700" baseline="30000" dirty="0">
                <a:solidFill>
                  <a:srgbClr val="BE0023"/>
                </a:solidFill>
                <a:latin typeface="Arial" panose="020B0604020202020204" pitchFamily="34" charset="0"/>
                <a:cs typeface="Arial" panose="020B0604020202020204" pitchFamily="34" charset="0"/>
              </a:rPr>
              <a:t>[3]</a:t>
            </a:r>
            <a:endParaRPr lang="de-DE" sz="1700" dirty="0">
              <a:solidFill>
                <a:srgbClr val="BE0023"/>
              </a:solidFill>
              <a:latin typeface="Arial" panose="020B0604020202020204" pitchFamily="34" charset="0"/>
              <a:cs typeface="Arial" panose="020B0604020202020204" pitchFamily="34" charset="0"/>
            </a:endParaRPr>
          </a:p>
          <a:p>
            <a:pPr>
              <a:lnSpc>
                <a:spcPct val="100000"/>
              </a:lnSpc>
              <a:spcAft>
                <a:spcPts val="600"/>
              </a:spcAft>
              <a:buNone/>
            </a:pPr>
            <a:r>
              <a:rPr lang="de-DE" dirty="0">
                <a:latin typeface="Arial"/>
                <a:ea typeface="ＭＳ Ｐゴシック"/>
                <a:cs typeface="Arial"/>
                <a:sym typeface="Wingdings" pitchFamily="2" charset="2"/>
              </a:rPr>
              <a:t> </a:t>
            </a:r>
            <a:r>
              <a:rPr lang="de-DE" dirty="0">
                <a:latin typeface="Arial"/>
                <a:ea typeface="ＭＳ Ｐゴシック"/>
                <a:cs typeface="Arial"/>
              </a:rPr>
              <a:t>Patienten über die Wichtigkeit der Adhärenz aufklären</a:t>
            </a:r>
          </a:p>
          <a:p>
            <a:pPr>
              <a:lnSpc>
                <a:spcPct val="100000"/>
              </a:lnSpc>
              <a:spcBef>
                <a:spcPts val="0"/>
              </a:spcBef>
              <a:spcAft>
                <a:spcPts val="1200"/>
              </a:spcAft>
              <a:buNone/>
            </a:pPr>
            <a:r>
              <a:rPr lang="de-DE" dirty="0">
                <a:latin typeface="Arial"/>
                <a:ea typeface="ＭＳ Ｐゴシック"/>
                <a:cs typeface="Arial"/>
                <a:sym typeface="Wingdings" pitchFamily="2" charset="2"/>
              </a:rPr>
              <a:t> </a:t>
            </a:r>
            <a:r>
              <a:rPr lang="de-DE" dirty="0">
                <a:latin typeface="Arial"/>
                <a:ea typeface="ＭＳ Ｐゴシック"/>
                <a:cs typeface="Arial"/>
              </a:rPr>
              <a:t>Bei Verdacht auf Non-Adhärenz nach Ursachen fragen</a:t>
            </a:r>
          </a:p>
          <a:p>
            <a:pPr marL="721995" lvl="1" indent="-277495">
              <a:buFont typeface="Symbol" panose="05050102010706020507" pitchFamily="18" charset="2"/>
              <a:buChar char="-"/>
            </a:pPr>
            <a:r>
              <a:rPr lang="de-DE" dirty="0">
                <a:latin typeface="Arial" panose="020B0604020202020204" pitchFamily="34" charset="0"/>
                <a:ea typeface="ＭＳ Ｐゴシック" panose="020B0600070205080204" pitchFamily="34" charset="-128"/>
                <a:cs typeface="Arial" panose="020B0604020202020204" pitchFamily="34" charset="0"/>
              </a:rPr>
              <a:t>Unwissenheit?</a:t>
            </a:r>
          </a:p>
          <a:p>
            <a:pPr marL="721995" lvl="1" indent="-277495">
              <a:buFont typeface="Symbol" panose="05050102010706020507" pitchFamily="18" charset="2"/>
              <a:buChar char="-"/>
            </a:pPr>
            <a:r>
              <a:rPr lang="de-DE" dirty="0">
                <a:latin typeface="Arial" panose="020B0604020202020204" pitchFamily="34" charset="0"/>
                <a:ea typeface="ＭＳ Ｐゴシック" panose="020B0600070205080204" pitchFamily="34" charset="-128"/>
                <a:cs typeface="Arial" panose="020B0604020202020204" pitchFamily="34" charset="0"/>
              </a:rPr>
              <a:t>Angst?</a:t>
            </a:r>
          </a:p>
          <a:p>
            <a:pPr marL="721995" lvl="1" indent="-277495">
              <a:buFont typeface="Symbol" panose="05050102010706020507" pitchFamily="18" charset="2"/>
              <a:buChar char="-"/>
            </a:pPr>
            <a:r>
              <a:rPr lang="de-DE" dirty="0">
                <a:latin typeface="Arial" panose="020B0604020202020204" pitchFamily="34" charset="0"/>
                <a:ea typeface="ＭＳ Ｐゴシック" panose="020B0600070205080204" pitchFamily="34" charset="-128"/>
                <a:cs typeface="Arial" panose="020B0604020202020204" pitchFamily="34" charset="0"/>
              </a:rPr>
              <a:t>Nebenwirkungen? </a:t>
            </a:r>
          </a:p>
          <a:p>
            <a:pPr marL="721995" lvl="1" indent="-277495">
              <a:buFont typeface="Symbol" panose="05050102010706020507" pitchFamily="18" charset="2"/>
              <a:buChar char="-"/>
            </a:pPr>
            <a:r>
              <a:rPr lang="de-DE" dirty="0">
                <a:latin typeface="Arial" panose="020B0604020202020204" pitchFamily="34" charset="0"/>
                <a:ea typeface="ＭＳ Ｐゴシック" panose="020B0600070205080204" pitchFamily="34" charset="-128"/>
                <a:cs typeface="Arial" panose="020B0604020202020204" pitchFamily="34" charset="0"/>
              </a:rPr>
              <a:t>Einnahmeprobleme? </a:t>
            </a:r>
            <a:r>
              <a:rPr lang="de-DE"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 Hilfsmittel, Suspendierung…</a:t>
            </a:r>
            <a:endParaRPr lang="de-DE" dirty="0">
              <a:latin typeface="Arial" panose="020B0604020202020204" pitchFamily="34" charset="0"/>
              <a:ea typeface="ＭＳ Ｐゴシック" panose="020B0600070205080204" pitchFamily="34" charset="-128"/>
              <a:cs typeface="Arial" panose="020B0604020202020204" pitchFamily="34" charset="0"/>
            </a:endParaRPr>
          </a:p>
          <a:p>
            <a:pPr marL="721995" lvl="1" indent="-277495">
              <a:buFont typeface="Symbol" panose="05050102010706020507" pitchFamily="18" charset="2"/>
              <a:buChar char="-"/>
            </a:pPr>
            <a:r>
              <a:rPr lang="de-DE" dirty="0">
                <a:latin typeface="Arial" panose="020B0604020202020204" pitchFamily="34" charset="0"/>
                <a:ea typeface="ＭＳ Ｐゴシック" panose="020B0600070205080204" pitchFamily="34" charset="-128"/>
                <a:cs typeface="Arial" panose="020B0604020202020204" pitchFamily="34" charset="0"/>
              </a:rPr>
              <a:t>Vergesslichkeit? </a:t>
            </a:r>
            <a:r>
              <a:rPr lang="de-DE"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 Einnahme standardisieren, Tagebuch/ Einnahmeplan, Wecker, Apps</a:t>
            </a:r>
            <a:endParaRPr lang="de-DE" dirty="0">
              <a:latin typeface="Arial" panose="020B0604020202020204" pitchFamily="34" charset="0"/>
              <a:ea typeface="ＭＳ Ｐゴシック" panose="020B0600070205080204" pitchFamily="34" charset="-128"/>
              <a:cs typeface="Arial" panose="020B0604020202020204" pitchFamily="34" charset="0"/>
            </a:endParaRPr>
          </a:p>
          <a:p>
            <a:pPr>
              <a:buNone/>
            </a:pPr>
            <a:endParaRPr lang="de-DE" dirty="0">
              <a:latin typeface="Arial" panose="020B0604020202020204" pitchFamily="34" charset="0"/>
              <a:cs typeface="Arial" panose="020B0604020202020204" pitchFamily="34" charset="0"/>
            </a:endParaRPr>
          </a:p>
          <a:p>
            <a:endParaRPr lang="de-DE" dirty="0"/>
          </a:p>
        </p:txBody>
      </p:sp>
      <p:sp>
        <p:nvSpPr>
          <p:cNvPr id="3" name="Titel 2">
            <a:extLst>
              <a:ext uri="{FF2B5EF4-FFF2-40B4-BE49-F238E27FC236}">
                <a16:creationId xmlns:a16="http://schemas.microsoft.com/office/drawing/2014/main" id="{FEE34C52-6636-4383-AAC3-CA23A3BA264A}"/>
              </a:ext>
            </a:extLst>
          </p:cNvPr>
          <p:cNvSpPr>
            <a:spLocks noGrp="1"/>
          </p:cNvSpPr>
          <p:nvPr>
            <p:ph type="ctrTitle"/>
          </p:nvPr>
        </p:nvSpPr>
        <p:spPr/>
        <p:txBody>
          <a:bodyPr/>
          <a:lstStyle/>
          <a:p>
            <a:r>
              <a:rPr lang="de-DE"/>
              <a:t>Patientenberatung und Therapiebegleitung</a:t>
            </a:r>
          </a:p>
        </p:txBody>
      </p:sp>
      <p:sp>
        <p:nvSpPr>
          <p:cNvPr id="4" name="Vertikaler Textplatzhalter 3">
            <a:extLst>
              <a:ext uri="{FF2B5EF4-FFF2-40B4-BE49-F238E27FC236}">
                <a16:creationId xmlns:a16="http://schemas.microsoft.com/office/drawing/2014/main" id="{4F75ECF9-ED3B-46BF-8B68-9DF48E28E748}"/>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A39815EB-28BC-4CC8-BF12-CF4C966885C7}"/>
              </a:ext>
            </a:extLst>
          </p:cNvPr>
          <p:cNvSpPr>
            <a:spLocks noGrp="1"/>
          </p:cNvSpPr>
          <p:nvPr>
            <p:ph type="sldNum" sz="quarter" idx="4"/>
          </p:nvPr>
        </p:nvSpPr>
        <p:spPr/>
        <p:txBody>
          <a:bodyPr/>
          <a:lstStyle/>
          <a:p>
            <a:pPr algn="r"/>
            <a:fld id="{D8EB360B-720C-704A-863E-A567E738ABDA}" type="slidenum">
              <a:rPr lang="de-DE" smtClean="0"/>
              <a:pPr algn="r"/>
              <a:t>8</a:t>
            </a:fld>
            <a:endParaRPr lang="de-DE"/>
          </a:p>
        </p:txBody>
      </p:sp>
    </p:spTree>
    <p:extLst>
      <p:ext uri="{BB962C8B-B14F-4D97-AF65-F5344CB8AC3E}">
        <p14:creationId xmlns:p14="http://schemas.microsoft.com/office/powerpoint/2010/main" val="8898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60D1C20-FD1E-4BA3-9E63-2B341971B63F}"/>
              </a:ext>
            </a:extLst>
          </p:cNvPr>
          <p:cNvSpPr>
            <a:spLocks noGrp="1"/>
          </p:cNvSpPr>
          <p:nvPr>
            <p:ph idx="1"/>
          </p:nvPr>
        </p:nvSpPr>
        <p:spPr/>
        <p:txBody>
          <a:bodyPr lIns="91440" tIns="45720" rIns="91440" bIns="45720" anchor="t"/>
          <a:lstStyle/>
          <a:p>
            <a:pPr>
              <a:buNone/>
            </a:pPr>
            <a:r>
              <a:rPr lang="de-DE" sz="1800" b="1" dirty="0">
                <a:solidFill>
                  <a:srgbClr val="BE0023"/>
                </a:solidFill>
                <a:latin typeface="Arial"/>
                <a:ea typeface="ＭＳ Ｐゴシック"/>
                <a:cs typeface="Arial"/>
                <a:sym typeface="Wingdings" pitchFamily="2" charset="2"/>
              </a:rPr>
              <a:t> Kompetente Patientenaufklärung und Beratung </a:t>
            </a:r>
            <a:endParaRPr lang="de-DE" sz="1800" b="1" dirty="0">
              <a:solidFill>
                <a:srgbClr val="BE0023"/>
              </a:solidFill>
              <a:latin typeface="Arial" panose="020B0604020202020204" pitchFamily="34" charset="0"/>
              <a:cs typeface="Arial" panose="020B0604020202020204" pitchFamily="34" charset="0"/>
            </a:endParaRPr>
          </a:p>
          <a:p>
            <a:pPr>
              <a:spcBef>
                <a:spcPts val="600"/>
              </a:spcBef>
              <a:buNone/>
            </a:pPr>
            <a:r>
              <a:rPr lang="de-DE" sz="1800" b="1" dirty="0">
                <a:solidFill>
                  <a:srgbClr val="BE0023"/>
                </a:solidFill>
                <a:latin typeface="Arial"/>
                <a:ea typeface="ＭＳ Ｐゴシック"/>
                <a:cs typeface="Arial"/>
                <a:sym typeface="Wingdings" pitchFamily="2" charset="2"/>
              </a:rPr>
              <a:t> </a:t>
            </a:r>
            <a:r>
              <a:rPr lang="de-DE" sz="1800" b="1" dirty="0">
                <a:solidFill>
                  <a:srgbClr val="BE0023"/>
                </a:solidFill>
                <a:latin typeface="Arial"/>
                <a:ea typeface="ＭＳ Ｐゴシック"/>
                <a:cs typeface="Arial"/>
              </a:rPr>
              <a:t>Grundsätze einer guten Beratung:</a:t>
            </a:r>
          </a:p>
          <a:p>
            <a:pPr marL="723900" indent="-368300">
              <a:buFont typeface="Wingdings" pitchFamily="2" charset="2"/>
              <a:buChar char="ü"/>
            </a:pPr>
            <a:r>
              <a:rPr lang="de-DE" dirty="0">
                <a:latin typeface="Arial" panose="020B0604020202020204" pitchFamily="34" charset="0"/>
                <a:cs typeface="Arial" panose="020B0604020202020204" pitchFamily="34" charset="0"/>
              </a:rPr>
              <a:t>Vergewissern, dass der Patient mit dem Medikament vertraut ist</a:t>
            </a:r>
          </a:p>
          <a:p>
            <a:pPr marL="723900" indent="-368300">
              <a:buFont typeface="Wingdings" pitchFamily="2" charset="2"/>
              <a:buChar char="ü"/>
            </a:pPr>
            <a:r>
              <a:rPr lang="de-DE" dirty="0">
                <a:latin typeface="Arial" panose="020B0604020202020204" pitchFamily="34" charset="0"/>
                <a:cs typeface="Arial" panose="020B0604020202020204" pitchFamily="34" charset="0"/>
              </a:rPr>
              <a:t>Beratung an den Informationsstand des Patienten anpassen</a:t>
            </a:r>
          </a:p>
          <a:p>
            <a:pPr marL="723900" indent="-368300">
              <a:buFont typeface="Wingdings" pitchFamily="2" charset="2"/>
              <a:buChar char="ü"/>
            </a:pPr>
            <a:r>
              <a:rPr lang="de-DE" dirty="0">
                <a:latin typeface="Arial" panose="020B0604020202020204" pitchFamily="34" charset="0"/>
                <a:cs typeface="Arial" panose="020B0604020202020204" pitchFamily="34" charset="0"/>
              </a:rPr>
              <a:t>vorhandenes Wissen verstärken und ergänzen (mündlich und schriftlich)</a:t>
            </a:r>
          </a:p>
          <a:p>
            <a:pPr marL="723900" indent="-368300">
              <a:buFont typeface="Wingdings" pitchFamily="2" charset="2"/>
              <a:buChar char="ü"/>
            </a:pPr>
            <a:r>
              <a:rPr lang="de-DE" dirty="0">
                <a:latin typeface="Arial" panose="020B0604020202020204" pitchFamily="34" charset="0"/>
                <a:cs typeface="Arial" panose="020B0604020202020204" pitchFamily="34" charset="0"/>
              </a:rPr>
              <a:t>Angehörige mit in die Beratung einbeziehen</a:t>
            </a:r>
          </a:p>
          <a:p>
            <a:pPr marL="723900" indent="-368300">
              <a:buFont typeface="Wingdings" pitchFamily="2" charset="2"/>
              <a:buChar char="ü"/>
            </a:pPr>
            <a:r>
              <a:rPr lang="de-DE" dirty="0">
                <a:latin typeface="Arial" panose="020B0604020202020204" pitchFamily="34" charset="0"/>
                <a:cs typeface="Arial" panose="020B0604020202020204" pitchFamily="34" charset="0"/>
              </a:rPr>
              <a:t>Patient nicht durch Informationsflut verunsichern</a:t>
            </a:r>
          </a:p>
          <a:p>
            <a:pPr marL="990600">
              <a:spcBef>
                <a:spcPts val="0"/>
              </a:spcBef>
              <a:buNone/>
            </a:pPr>
            <a:r>
              <a:rPr lang="de-DE" dirty="0">
                <a:latin typeface="Arial" panose="020B0604020202020204" pitchFamily="34" charset="0"/>
                <a:cs typeface="Arial" panose="020B0604020202020204" pitchFamily="34" charset="0"/>
                <a:sym typeface="Wingdings" panose="05000000000000000000" pitchFamily="2" charset="2"/>
              </a:rPr>
              <a:t> </a:t>
            </a:r>
            <a:r>
              <a:rPr lang="de-DE" dirty="0">
                <a:latin typeface="Arial" panose="020B0604020202020204" pitchFamily="34" charset="0"/>
                <a:cs typeface="Arial" panose="020B0604020202020204" pitchFamily="34" charset="0"/>
              </a:rPr>
              <a:t>wenige, nur wichtige, klar formulierte Informationen,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idealerweise mit Bildern</a:t>
            </a:r>
          </a:p>
          <a:p>
            <a:endParaRPr lang="de-DE" dirty="0"/>
          </a:p>
        </p:txBody>
      </p:sp>
      <p:sp>
        <p:nvSpPr>
          <p:cNvPr id="3" name="Titel 2">
            <a:extLst>
              <a:ext uri="{FF2B5EF4-FFF2-40B4-BE49-F238E27FC236}">
                <a16:creationId xmlns:a16="http://schemas.microsoft.com/office/drawing/2014/main" id="{C12F46D1-D633-4E33-871B-911271E1DB6A}"/>
              </a:ext>
            </a:extLst>
          </p:cNvPr>
          <p:cNvSpPr>
            <a:spLocks noGrp="1"/>
          </p:cNvSpPr>
          <p:nvPr>
            <p:ph type="ctrTitle"/>
          </p:nvPr>
        </p:nvSpPr>
        <p:spPr/>
        <p:txBody>
          <a:bodyPr/>
          <a:lstStyle/>
          <a:p>
            <a:r>
              <a:rPr lang="de-DE"/>
              <a:t>Patientenberatung und Therapiebegleitung</a:t>
            </a:r>
          </a:p>
        </p:txBody>
      </p:sp>
      <p:sp>
        <p:nvSpPr>
          <p:cNvPr id="4" name="Vertikaler Textplatzhalter 3">
            <a:extLst>
              <a:ext uri="{FF2B5EF4-FFF2-40B4-BE49-F238E27FC236}">
                <a16:creationId xmlns:a16="http://schemas.microsoft.com/office/drawing/2014/main" id="{0531B1A9-E6EF-497C-9B9E-2DCCD6ECF8AA}"/>
              </a:ext>
            </a:extLst>
          </p:cNvPr>
          <p:cNvSpPr>
            <a:spLocks noGrp="1"/>
          </p:cNvSpPr>
          <p:nvPr>
            <p:ph type="body" orient="vert" sz="quarter" idx="11"/>
          </p:nvPr>
        </p:nvSpPr>
        <p:spPr/>
        <p:txBody>
          <a:bodyPr/>
          <a:lstStyle/>
          <a:p>
            <a:r>
              <a:rPr lang="de-DE"/>
              <a:t>PP-ON-DE-0321</a:t>
            </a:r>
          </a:p>
        </p:txBody>
      </p:sp>
      <p:sp>
        <p:nvSpPr>
          <p:cNvPr id="5" name="Foliennummernplatzhalter 4">
            <a:extLst>
              <a:ext uri="{FF2B5EF4-FFF2-40B4-BE49-F238E27FC236}">
                <a16:creationId xmlns:a16="http://schemas.microsoft.com/office/drawing/2014/main" id="{D355672C-FFDB-41E1-8448-26480D513FE2}"/>
              </a:ext>
            </a:extLst>
          </p:cNvPr>
          <p:cNvSpPr>
            <a:spLocks noGrp="1"/>
          </p:cNvSpPr>
          <p:nvPr>
            <p:ph type="sldNum" sz="quarter" idx="4"/>
          </p:nvPr>
        </p:nvSpPr>
        <p:spPr/>
        <p:txBody>
          <a:bodyPr/>
          <a:lstStyle/>
          <a:p>
            <a:pPr algn="r"/>
            <a:fld id="{D8EB360B-720C-704A-863E-A567E738ABDA}" type="slidenum">
              <a:rPr lang="de-DE" smtClean="0"/>
              <a:pPr algn="r"/>
              <a:t>9</a:t>
            </a:fld>
            <a:endParaRPr lang="de-DE"/>
          </a:p>
        </p:txBody>
      </p:sp>
    </p:spTree>
    <p:extLst>
      <p:ext uri="{BB962C8B-B14F-4D97-AF65-F5344CB8AC3E}">
        <p14:creationId xmlns:p14="http://schemas.microsoft.com/office/powerpoint/2010/main" val="3502896217"/>
      </p:ext>
    </p:extLst>
  </p:cSld>
  <p:clrMapOvr>
    <a:masterClrMapping/>
  </p:clrMapOvr>
</p:sld>
</file>

<file path=ppt/theme/theme1.xml><?xml version="1.0" encoding="utf-8"?>
<a:theme xmlns:a="http://schemas.openxmlformats.org/drawingml/2006/main" name="1_Benutzerdefiniertes Design">
  <a:themeElements>
    <a:clrScheme name="Lilly">
      <a:dk1>
        <a:sysClr val="windowText" lastClr="000000"/>
      </a:dk1>
      <a:lt1>
        <a:sysClr val="window" lastClr="FFFFFF"/>
      </a:lt1>
      <a:dk2>
        <a:srgbClr val="1F497D"/>
      </a:dk2>
      <a:lt2>
        <a:srgbClr val="EEECE1"/>
      </a:lt2>
      <a:accent1>
        <a:srgbClr val="666565"/>
      </a:accent1>
      <a:accent2>
        <a:srgbClr val="BE0023"/>
      </a:accent2>
      <a:accent3>
        <a:srgbClr val="AAAAAA"/>
      </a:accent3>
      <a:accent4>
        <a:srgbClr val="BEBEBE"/>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enutzerdefiniertes Design">
  <a:themeElements>
    <a:clrScheme name="Lilly">
      <a:dk1>
        <a:sysClr val="windowText" lastClr="000000"/>
      </a:dk1>
      <a:lt1>
        <a:sysClr val="window" lastClr="FFFFFF"/>
      </a:lt1>
      <a:dk2>
        <a:srgbClr val="1F497D"/>
      </a:dk2>
      <a:lt2>
        <a:srgbClr val="EEECE1"/>
      </a:lt2>
      <a:accent1>
        <a:srgbClr val="666565"/>
      </a:accent1>
      <a:accent2>
        <a:srgbClr val="BE0023"/>
      </a:accent2>
      <a:accent3>
        <a:srgbClr val="AAAAAA"/>
      </a:accent3>
      <a:accent4>
        <a:srgbClr val="BEBEBE"/>
      </a:accent4>
      <a:accent5>
        <a:srgbClr val="4BACC6"/>
      </a:accent5>
      <a:accent6>
        <a:srgbClr val="F79646"/>
      </a:accent6>
      <a:hlink>
        <a:srgbClr val="0000FF"/>
      </a:hlink>
      <a:folHlink>
        <a:srgbClr val="800080"/>
      </a:folHlink>
    </a:clrScheme>
    <a:fontScheme name="2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enutzerdefiniertes Design">
  <a:themeElements>
    <a:clrScheme name="Lilly">
      <a:dk1>
        <a:sysClr val="windowText" lastClr="000000"/>
      </a:dk1>
      <a:lt1>
        <a:sysClr val="window" lastClr="FFFFFF"/>
      </a:lt1>
      <a:dk2>
        <a:srgbClr val="1F497D"/>
      </a:dk2>
      <a:lt2>
        <a:srgbClr val="EEECE1"/>
      </a:lt2>
      <a:accent1>
        <a:srgbClr val="666565"/>
      </a:accent1>
      <a:accent2>
        <a:srgbClr val="BE0023"/>
      </a:accent2>
      <a:accent3>
        <a:srgbClr val="AAAAAA"/>
      </a:accent3>
      <a:accent4>
        <a:srgbClr val="BEBEBE"/>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Benutzerdefiniertes Design">
  <a:themeElements>
    <a:clrScheme name="Lilly">
      <a:dk1>
        <a:sysClr val="windowText" lastClr="000000"/>
      </a:dk1>
      <a:lt1>
        <a:sysClr val="window" lastClr="FFFFFF"/>
      </a:lt1>
      <a:dk2>
        <a:srgbClr val="1F497D"/>
      </a:dk2>
      <a:lt2>
        <a:srgbClr val="EEECE1"/>
      </a:lt2>
      <a:accent1>
        <a:srgbClr val="666565"/>
      </a:accent1>
      <a:accent2>
        <a:srgbClr val="BE0023"/>
      </a:accent2>
      <a:accent3>
        <a:srgbClr val="AAAAAA"/>
      </a:accent3>
      <a:accent4>
        <a:srgbClr val="BEBEBE"/>
      </a:accent4>
      <a:accent5>
        <a:srgbClr val="4BACC6"/>
      </a:accent5>
      <a:accent6>
        <a:srgbClr val="F79646"/>
      </a:accent6>
      <a:hlink>
        <a:srgbClr val="0000FF"/>
      </a:hlink>
      <a:folHlink>
        <a:srgbClr val="800080"/>
      </a:folHlink>
    </a:clrScheme>
    <a:fontScheme name="2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B4F188871C5C44DBDF10B7999B35ED1" ma:contentTypeVersion="18" ma:contentTypeDescription="Ein neues Dokument erstellen." ma:contentTypeScope="" ma:versionID="5e3e496d746a577c69aace33347b2c28">
  <xsd:schema xmlns:xsd="http://www.w3.org/2001/XMLSchema" xmlns:xs="http://www.w3.org/2001/XMLSchema" xmlns:p="http://schemas.microsoft.com/office/2006/metadata/properties" xmlns:ns2="475bc12f-6d01-4c74-86b5-8a06cac99d47" xmlns:ns3="dec946da-cbc1-44c4-9ef4-54637fd1e973" targetNamespace="http://schemas.microsoft.com/office/2006/metadata/properties" ma:root="true" ma:fieldsID="d6e445dd46a7e4696fccb64ae1a08bb8" ns2:_="" ns3:_="">
    <xsd:import namespace="475bc12f-6d01-4c74-86b5-8a06cac99d47"/>
    <xsd:import namespace="dec946da-cbc1-44c4-9ef4-54637fd1e9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bc12f-6d01-4c74-86b5-8a06cac99d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9adb9bf-65a7-4dcd-b9fe-2cabe70ed6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c946da-cbc1-44c4-9ef4-54637fd1e97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2168520a-b21e-470b-81c4-61e12ecad24d}" ma:internalName="TaxCatchAll" ma:showField="CatchAllData" ma:web="dec946da-cbc1-44c4-9ef4-54637fd1e9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5bc12f-6d01-4c74-86b5-8a06cac99d47">
      <Terms xmlns="http://schemas.microsoft.com/office/infopath/2007/PartnerControls"/>
    </lcf76f155ced4ddcb4097134ff3c332f>
    <TaxCatchAll xmlns="dec946da-cbc1-44c4-9ef4-54637fd1e973" xsi:nil="true"/>
  </documentManagement>
</p:properties>
</file>

<file path=customXml/itemProps1.xml><?xml version="1.0" encoding="utf-8"?>
<ds:datastoreItem xmlns:ds="http://schemas.openxmlformats.org/officeDocument/2006/customXml" ds:itemID="{89F84252-516F-4072-A438-8F0E4EFEBE69}">
  <ds:schemaRefs>
    <ds:schemaRef ds:uri="http://schemas.microsoft.com/sharepoint/v3/contenttype/forms"/>
  </ds:schemaRefs>
</ds:datastoreItem>
</file>

<file path=customXml/itemProps2.xml><?xml version="1.0" encoding="utf-8"?>
<ds:datastoreItem xmlns:ds="http://schemas.openxmlformats.org/officeDocument/2006/customXml" ds:itemID="{118FDE9F-E468-4333-8369-6D73D7D09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bc12f-6d01-4c74-86b5-8a06cac99d47"/>
    <ds:schemaRef ds:uri="dec946da-cbc1-44c4-9ef4-54637fd1e9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F3B67C-99BF-4B42-A234-A267219673C9}">
  <ds:schemaRefs>
    <ds:schemaRef ds:uri="http://purl.org/dc/terms/"/>
    <ds:schemaRef ds:uri="http://schemas.openxmlformats.org/package/2006/metadata/core-properties"/>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efbd585e-2b43-4ee2-ab4f-2124db5f0b3a"/>
    <ds:schemaRef ds:uri="475bc12f-6d01-4c74-86b5-8a06cac99d47"/>
    <ds:schemaRef ds:uri="dec946da-cbc1-44c4-9ef4-54637fd1e973"/>
  </ds:schemaRefs>
</ds:datastoreItem>
</file>

<file path=docProps/app.xml><?xml version="1.0" encoding="utf-8"?>
<Properties xmlns="http://schemas.openxmlformats.org/officeDocument/2006/extended-properties" xmlns:vt="http://schemas.openxmlformats.org/officeDocument/2006/docPropsVTypes">
  <TotalTime>0</TotalTime>
  <Words>2910</Words>
  <Application>Microsoft Office PowerPoint</Application>
  <PresentationFormat>Bildschirmpräsentation (16:9)</PresentationFormat>
  <Paragraphs>438</Paragraphs>
  <Slides>21</Slides>
  <Notes>19</Notes>
  <HiddenSlides>0</HiddenSlides>
  <MMClips>0</MMClips>
  <ScaleCrop>false</ScaleCrop>
  <HeadingPairs>
    <vt:vector size="6" baseType="variant">
      <vt:variant>
        <vt:lpstr>Verwendete Schriftarten</vt:lpstr>
      </vt:variant>
      <vt:variant>
        <vt:i4>7</vt:i4>
      </vt:variant>
      <vt:variant>
        <vt:lpstr>Design</vt:lpstr>
      </vt:variant>
      <vt:variant>
        <vt:i4>6</vt:i4>
      </vt:variant>
      <vt:variant>
        <vt:lpstr>Folientitel</vt:lpstr>
      </vt:variant>
      <vt:variant>
        <vt:i4>21</vt:i4>
      </vt:variant>
    </vt:vector>
  </HeadingPairs>
  <TitlesOfParts>
    <vt:vector size="34" baseType="lpstr">
      <vt:lpstr>ＭＳ Ｐゴシック</vt:lpstr>
      <vt:lpstr>Arial</vt:lpstr>
      <vt:lpstr>Calibri</vt:lpstr>
      <vt:lpstr>Calibri Light</vt:lpstr>
      <vt:lpstr>Segoe UI</vt:lpstr>
      <vt:lpstr>Symbol</vt:lpstr>
      <vt:lpstr>Wingdings</vt:lpstr>
      <vt:lpstr>1_Benutzerdefiniertes Design</vt:lpstr>
      <vt:lpstr>2_Benutzerdefiniertes Design</vt:lpstr>
      <vt:lpstr>3_Benutzerdefiniertes Design</vt:lpstr>
      <vt:lpstr>4_Benutzerdefiniertes Design</vt:lpstr>
      <vt:lpstr>5_Benutzerdefiniertes Design</vt:lpstr>
      <vt:lpstr>Office</vt:lpstr>
      <vt:lpstr>Exkurs 4: ZytOralia </vt:lpstr>
      <vt:lpstr>Vor- und Nachteile ZytOralia [1]</vt:lpstr>
      <vt:lpstr>Klassische orale Zytostatika </vt:lpstr>
      <vt:lpstr>Klassische orale Zytostatika</vt:lpstr>
      <vt:lpstr>Zielgerichtete orale Tumortherapie</vt:lpstr>
      <vt:lpstr>Zielgerichtete orale Tumortherapie [1]</vt:lpstr>
      <vt:lpstr>Zielgerichtete orale Tumortherapie – Beispiele [2,11,12]</vt:lpstr>
      <vt:lpstr>Patientenberatung und Therapiebegleitung</vt:lpstr>
      <vt:lpstr>Patientenberatung und Therapiebegleitung</vt:lpstr>
      <vt:lpstr>Patientenberatung und Therapiebegleitung</vt:lpstr>
      <vt:lpstr>Patientenberatung und Therapiebegleitung</vt:lpstr>
      <vt:lpstr>Patientenberatung und Therapiebegleitung</vt:lpstr>
      <vt:lpstr>Patientenberatung und Therapiebegleitung</vt:lpstr>
      <vt:lpstr>Informationsquellen zu ZytOralia I </vt:lpstr>
      <vt:lpstr>Informationsquellen zu ZytOralia II</vt:lpstr>
      <vt:lpstr>Informationsquellen zu ZytOralia III</vt:lpstr>
      <vt:lpstr>Fazit</vt:lpstr>
      <vt:lpstr>Referenzen – Zytoralia </vt:lpstr>
      <vt:lpstr>Leer-Folien für Ihre eigenen Ergänzungen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Plendl, Wolfgang</dc:creator>
  <cp:lastModifiedBy>Nina Reitz</cp:lastModifiedBy>
  <cp:revision>22</cp:revision>
  <cp:lastPrinted>2014-08-19T07:13:56Z</cp:lastPrinted>
  <dcterms:created xsi:type="dcterms:W3CDTF">2011-02-28T11:34:53Z</dcterms:created>
  <dcterms:modified xsi:type="dcterms:W3CDTF">2025-01-08T13:51:47Z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0x0101007B4F188871C5C44DBDF10B7999B35ED1</vt:lpwstr>
  </property>
  <property fmtid="{D5CDD505-2E9C-101B-9397-08002B2CF9AE}" pid="3" name="Order">
    <vt:r8>905900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ies>
</file>