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83" r:id="rId4"/>
    <p:sldMasterId id="2147484084" r:id="rId5"/>
    <p:sldMasterId id="2147484085" r:id="rId6"/>
    <p:sldMasterId id="2147484072" r:id="rId7"/>
    <p:sldMasterId id="2147484079" r:id="rId8"/>
    <p:sldMasterId id="2147483648" r:id="rId9"/>
  </p:sldMasterIdLst>
  <p:notesMasterIdLst>
    <p:notesMasterId r:id="rId41"/>
  </p:notesMasterIdLst>
  <p:handoutMasterIdLst>
    <p:handoutMasterId r:id="rId42"/>
  </p:handoutMasterIdLst>
  <p:sldIdLst>
    <p:sldId id="636" r:id="rId10"/>
    <p:sldId id="638" r:id="rId11"/>
    <p:sldId id="639" r:id="rId12"/>
    <p:sldId id="670" r:id="rId13"/>
    <p:sldId id="641" r:id="rId14"/>
    <p:sldId id="642" r:id="rId15"/>
    <p:sldId id="643" r:id="rId16"/>
    <p:sldId id="644" r:id="rId17"/>
    <p:sldId id="645" r:id="rId18"/>
    <p:sldId id="646" r:id="rId19"/>
    <p:sldId id="647" r:id="rId20"/>
    <p:sldId id="648" r:id="rId21"/>
    <p:sldId id="649" r:id="rId22"/>
    <p:sldId id="650" r:id="rId23"/>
    <p:sldId id="651" r:id="rId24"/>
    <p:sldId id="652" r:id="rId25"/>
    <p:sldId id="653" r:id="rId26"/>
    <p:sldId id="654" r:id="rId27"/>
    <p:sldId id="655" r:id="rId28"/>
    <p:sldId id="656" r:id="rId29"/>
    <p:sldId id="657" r:id="rId30"/>
    <p:sldId id="658" r:id="rId31"/>
    <p:sldId id="659" r:id="rId32"/>
    <p:sldId id="660" r:id="rId33"/>
    <p:sldId id="661" r:id="rId34"/>
    <p:sldId id="662" r:id="rId35"/>
    <p:sldId id="663" r:id="rId36"/>
    <p:sldId id="664" r:id="rId37"/>
    <p:sldId id="665" r:id="rId38"/>
    <p:sldId id="667" r:id="rId39"/>
    <p:sldId id="669" r:id="rId40"/>
  </p:sldIdLst>
  <p:sldSz cx="9144000" cy="5143500" type="screen16x9"/>
  <p:notesSz cx="7099300" cy="10234613"/>
  <p:defaultTextStyle>
    <a:defPPr>
      <a:defRPr lang="de-DE"/>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35" userDrawn="1">
          <p15:clr>
            <a:srgbClr val="A4A3A4"/>
          </p15:clr>
        </p15:guide>
        <p15:guide id="2" pos="1187" userDrawn="1">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1E349F-4C92-E0C7-107A-346C414FCE5C}" name="Nina Reitz" initials="NR" userId="S::nina.reitz@lilly.com::707c180a-2c6d-4db0-a1eb-5dcc867660b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Häfner, Vanessa" initials="HV" lastIdx="21" clrIdx="6">
    <p:extLst>
      <p:ext uri="{19B8F6BF-5375-455C-9EA6-DF929625EA0E}">
        <p15:presenceInfo xmlns:p15="http://schemas.microsoft.com/office/powerpoint/2012/main" userId="Häfner, Vanessa" providerId="None"/>
      </p:ext>
    </p:extLst>
  </p:cmAuthor>
  <p:cmAuthor id="1" name="Katja Stock" initials="KS" lastIdx="68" clrIdx="0"/>
  <p:cmAuthor id="8" name="Paul Schmidt" initials="PS" lastIdx="4" clrIdx="7">
    <p:extLst>
      <p:ext uri="{19B8F6BF-5375-455C-9EA6-DF929625EA0E}">
        <p15:presenceInfo xmlns:p15="http://schemas.microsoft.com/office/powerpoint/2012/main" userId="S::schmidt_paul@lilly.com::faa873bf-ae76-4df7-bf43-5dea908680b1" providerId="AD"/>
      </p:ext>
    </p:extLst>
  </p:cmAuthor>
  <p:cmAuthor id="2" name="Vanessa Häfner" initials="VH" lastIdx="58" clrIdx="1"/>
  <p:cmAuthor id="9" name="vanessa.haefner@unimedizin-mainz.de" initials="va" lastIdx="5" clrIdx="8">
    <p:extLst>
      <p:ext uri="{19B8F6BF-5375-455C-9EA6-DF929625EA0E}">
        <p15:presenceInfo xmlns:p15="http://schemas.microsoft.com/office/powerpoint/2012/main" userId="S::vanessa.haefner_unimedizin-mainz.de#ext#@elililly.onmicrosoft.com::09db7fd1-4eaa-4c08-8307-6a6ef30d76c1" providerId="AD"/>
      </p:ext>
    </p:extLst>
  </p:cmAuthor>
  <p:cmAuthor id="3" name="Hannah Silberzahn" initials="HS" lastIdx="230" clrIdx="2">
    <p:extLst>
      <p:ext uri="{19B8F6BF-5375-455C-9EA6-DF929625EA0E}">
        <p15:presenceInfo xmlns:p15="http://schemas.microsoft.com/office/powerpoint/2012/main" userId="S-1-5-21-18633868-1813740183-1888516137-424006" providerId="AD"/>
      </p:ext>
    </p:extLst>
  </p:cmAuthor>
  <p:cmAuthor id="4" name="Hannah Silberzahn" initials="HS [2]" lastIdx="1" clrIdx="3">
    <p:extLst>
      <p:ext uri="{19B8F6BF-5375-455C-9EA6-DF929625EA0E}">
        <p15:presenceInfo xmlns:p15="http://schemas.microsoft.com/office/powerpoint/2012/main" userId="Hannah Silberzahn" providerId="None"/>
      </p:ext>
    </p:extLst>
  </p:cmAuthor>
  <p:cmAuthor id="5" name="katja.stock@uk-erlangen.de" initials="ka" lastIdx="18" clrIdx="4">
    <p:extLst>
      <p:ext uri="{19B8F6BF-5375-455C-9EA6-DF929625EA0E}">
        <p15:presenceInfo xmlns:p15="http://schemas.microsoft.com/office/powerpoint/2012/main" userId="S::katja.stock_uk-erlangen.de#ext#@elililly.onmicrosoft.com::a46ab5eb-53f3-4c36-9851-530917f8ba3c" providerId="AD"/>
      </p:ext>
    </p:extLst>
  </p:cmAuthor>
  <p:cmAuthor id="6" name="Stock, Michael" initials="SM" lastIdx="13" clrIdx="5">
    <p:extLst>
      <p:ext uri="{19B8F6BF-5375-455C-9EA6-DF929625EA0E}">
        <p15:presenceInfo xmlns:p15="http://schemas.microsoft.com/office/powerpoint/2012/main" userId="Stock, Micha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565"/>
    <a:srgbClr val="D11242"/>
    <a:srgbClr val="FFFF00"/>
    <a:srgbClr val="BE0023"/>
    <a:srgbClr val="FFCC00"/>
    <a:srgbClr val="009900"/>
    <a:srgbClr val="CCCCCC"/>
    <a:srgbClr val="CC0000"/>
    <a:srgbClr val="93A2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031A50-E1F7-40CB-AE32-B2F85D6C0702}" v="1" dt="2024-12-09T10:18:32.651"/>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935"/>
        <p:guide pos="1187"/>
      </p:guideLst>
    </p:cSldViewPr>
  </p:slideViewPr>
  <p:notesViewPr>
    <p:cSldViewPr snapToGrid="0">
      <p:cViewPr>
        <p:scale>
          <a:sx n="1" d="2"/>
          <a:sy n="1" d="2"/>
        </p:scale>
        <p:origin x="0" y="0"/>
      </p:cViewPr>
      <p:guideLst>
        <p:guide orient="horz" pos="3223"/>
        <p:guide pos="223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handoutMaster" Target="handoutMasters/handoutMaster1.xml"/><Relationship Id="rId47" Type="http://schemas.openxmlformats.org/officeDocument/2006/relationships/tableStyles" Target="tableStyles.xml"/><Relationship Id="rId50" Type="http://schemas.microsoft.com/office/2018/10/relationships/authors" Target="author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microsoft.com/office/2015/10/relationships/revisionInfo" Target="revisionInfo.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commentAuthors" Target="commentAuthors.xml"/><Relationship Id="rId48" Type="http://schemas.microsoft.com/office/2016/11/relationships/changesInfo" Target="changesInfos/changesInfo1.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theme" Target="theme/theme1.xml"/><Relationship Id="rId20" Type="http://schemas.openxmlformats.org/officeDocument/2006/relationships/slide" Target="slides/slide11.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na Reitz" userId="707c180a-2c6d-4db0-a1eb-5dcc867660bf" providerId="ADAL" clId="{58B9BE9C-F17D-4381-8C52-84640DB63D53}"/>
    <pc:docChg chg="undo custSel modSld">
      <pc:chgData name="Nina Reitz" userId="707c180a-2c6d-4db0-a1eb-5dcc867660bf" providerId="ADAL" clId="{58B9BE9C-F17D-4381-8C52-84640DB63D53}" dt="2024-11-01T10:57:21.348" v="253" actId="2711"/>
      <pc:docMkLst>
        <pc:docMk/>
      </pc:docMkLst>
      <pc:sldChg chg="modSp mod">
        <pc:chgData name="Nina Reitz" userId="707c180a-2c6d-4db0-a1eb-5dcc867660bf" providerId="ADAL" clId="{58B9BE9C-F17D-4381-8C52-84640DB63D53}" dt="2024-11-01T10:36:50.312" v="40" actId="20577"/>
        <pc:sldMkLst>
          <pc:docMk/>
          <pc:sldMk cId="1738421137" sldId="642"/>
        </pc:sldMkLst>
        <pc:spChg chg="mod">
          <ac:chgData name="Nina Reitz" userId="707c180a-2c6d-4db0-a1eb-5dcc867660bf" providerId="ADAL" clId="{58B9BE9C-F17D-4381-8C52-84640DB63D53}" dt="2024-11-01T10:36:50.312" v="40" actId="20577"/>
          <ac:spMkLst>
            <pc:docMk/>
            <pc:sldMk cId="1738421137" sldId="642"/>
            <ac:spMk id="2" creationId="{74AB93AE-F922-4A2D-B507-CD69BF1BD9B7}"/>
          </ac:spMkLst>
        </pc:spChg>
        <pc:spChg chg="mod">
          <ac:chgData name="Nina Reitz" userId="707c180a-2c6d-4db0-a1eb-5dcc867660bf" providerId="ADAL" clId="{58B9BE9C-F17D-4381-8C52-84640DB63D53}" dt="2024-11-01T10:36:41.173" v="36" actId="20577"/>
          <ac:spMkLst>
            <pc:docMk/>
            <pc:sldMk cId="1738421137" sldId="642"/>
            <ac:spMk id="3" creationId="{17E8A100-781D-4750-94B8-60259BD3B978}"/>
          </ac:spMkLst>
        </pc:spChg>
      </pc:sldChg>
      <pc:sldChg chg="addSp delSp modSp mod modNotesTx">
        <pc:chgData name="Nina Reitz" userId="707c180a-2c6d-4db0-a1eb-5dcc867660bf" providerId="ADAL" clId="{58B9BE9C-F17D-4381-8C52-84640DB63D53}" dt="2024-11-01T10:43:02.017" v="148" actId="20577"/>
        <pc:sldMkLst>
          <pc:docMk/>
          <pc:sldMk cId="3190574846" sldId="645"/>
        </pc:sldMkLst>
        <pc:spChg chg="add del mod">
          <ac:chgData name="Nina Reitz" userId="707c180a-2c6d-4db0-a1eb-5dcc867660bf" providerId="ADAL" clId="{58B9BE9C-F17D-4381-8C52-84640DB63D53}" dt="2024-11-01T10:42:10.868" v="115" actId="255"/>
          <ac:spMkLst>
            <pc:docMk/>
            <pc:sldMk cId="3190574846" sldId="645"/>
            <ac:spMk id="2" creationId="{450A1D02-2D6A-4B3B-8805-8DBCD990FD0A}"/>
          </ac:spMkLst>
        </pc:spChg>
      </pc:sldChg>
      <pc:sldChg chg="modNotesTx">
        <pc:chgData name="Nina Reitz" userId="707c180a-2c6d-4db0-a1eb-5dcc867660bf" providerId="ADAL" clId="{58B9BE9C-F17D-4381-8C52-84640DB63D53}" dt="2024-11-01T10:44:09.584" v="156" actId="20577"/>
        <pc:sldMkLst>
          <pc:docMk/>
          <pc:sldMk cId="4106267310" sldId="647"/>
        </pc:sldMkLst>
      </pc:sldChg>
      <pc:sldChg chg="modSp mod">
        <pc:chgData name="Nina Reitz" userId="707c180a-2c6d-4db0-a1eb-5dcc867660bf" providerId="ADAL" clId="{58B9BE9C-F17D-4381-8C52-84640DB63D53}" dt="2024-11-01T10:45:11.774" v="213" actId="20577"/>
        <pc:sldMkLst>
          <pc:docMk/>
          <pc:sldMk cId="1048144294" sldId="649"/>
        </pc:sldMkLst>
        <pc:spChg chg="mod">
          <ac:chgData name="Nina Reitz" userId="707c180a-2c6d-4db0-a1eb-5dcc867660bf" providerId="ADAL" clId="{58B9BE9C-F17D-4381-8C52-84640DB63D53}" dt="2024-11-01T10:45:11.774" v="213" actId="20577"/>
          <ac:spMkLst>
            <pc:docMk/>
            <pc:sldMk cId="1048144294" sldId="649"/>
            <ac:spMk id="2" creationId="{0E3CE87A-6C04-4041-9FED-B6DBEBA2DD1C}"/>
          </ac:spMkLst>
        </pc:spChg>
      </pc:sldChg>
      <pc:sldChg chg="modSp mod">
        <pc:chgData name="Nina Reitz" userId="707c180a-2c6d-4db0-a1eb-5dcc867660bf" providerId="ADAL" clId="{58B9BE9C-F17D-4381-8C52-84640DB63D53}" dt="2024-11-01T10:45:30.882" v="220" actId="20577"/>
        <pc:sldMkLst>
          <pc:docMk/>
          <pc:sldMk cId="1179224954" sldId="650"/>
        </pc:sldMkLst>
        <pc:spChg chg="mod">
          <ac:chgData name="Nina Reitz" userId="707c180a-2c6d-4db0-a1eb-5dcc867660bf" providerId="ADAL" clId="{58B9BE9C-F17D-4381-8C52-84640DB63D53}" dt="2024-11-01T10:45:30.882" v="220" actId="20577"/>
          <ac:spMkLst>
            <pc:docMk/>
            <pc:sldMk cId="1179224954" sldId="650"/>
            <ac:spMk id="2" creationId="{0F948422-8286-47BA-8F1F-FA5CCFFD2B1E}"/>
          </ac:spMkLst>
        </pc:spChg>
      </pc:sldChg>
      <pc:sldChg chg="modSp mod">
        <pc:chgData name="Nina Reitz" userId="707c180a-2c6d-4db0-a1eb-5dcc867660bf" providerId="ADAL" clId="{58B9BE9C-F17D-4381-8C52-84640DB63D53}" dt="2024-11-01T10:46:24.585" v="226"/>
        <pc:sldMkLst>
          <pc:docMk/>
          <pc:sldMk cId="2014440767" sldId="653"/>
        </pc:sldMkLst>
        <pc:spChg chg="mod">
          <ac:chgData name="Nina Reitz" userId="707c180a-2c6d-4db0-a1eb-5dcc867660bf" providerId="ADAL" clId="{58B9BE9C-F17D-4381-8C52-84640DB63D53}" dt="2024-11-01T10:46:24.585" v="226"/>
          <ac:spMkLst>
            <pc:docMk/>
            <pc:sldMk cId="2014440767" sldId="653"/>
            <ac:spMk id="2" creationId="{4CF972DF-CD4E-4DD2-ADC5-FC6A3303EA15}"/>
          </ac:spMkLst>
        </pc:spChg>
      </pc:sldChg>
      <pc:sldChg chg="modSp mod">
        <pc:chgData name="Nina Reitz" userId="707c180a-2c6d-4db0-a1eb-5dcc867660bf" providerId="ADAL" clId="{58B9BE9C-F17D-4381-8C52-84640DB63D53}" dt="2024-11-01T10:47:17.758" v="234" actId="20577"/>
        <pc:sldMkLst>
          <pc:docMk/>
          <pc:sldMk cId="2995443838" sldId="654"/>
        </pc:sldMkLst>
        <pc:spChg chg="mod">
          <ac:chgData name="Nina Reitz" userId="707c180a-2c6d-4db0-a1eb-5dcc867660bf" providerId="ADAL" clId="{58B9BE9C-F17D-4381-8C52-84640DB63D53}" dt="2024-11-01T10:47:17.758" v="234" actId="20577"/>
          <ac:spMkLst>
            <pc:docMk/>
            <pc:sldMk cId="2995443838" sldId="654"/>
            <ac:spMk id="2" creationId="{F6FD7E14-B836-457E-8399-D86E24566BEF}"/>
          </ac:spMkLst>
        </pc:spChg>
      </pc:sldChg>
      <pc:sldChg chg="modSp mod">
        <pc:chgData name="Nina Reitz" userId="707c180a-2c6d-4db0-a1eb-5dcc867660bf" providerId="ADAL" clId="{58B9BE9C-F17D-4381-8C52-84640DB63D53}" dt="2024-11-01T10:49:57.881" v="240" actId="20577"/>
        <pc:sldMkLst>
          <pc:docMk/>
          <pc:sldMk cId="4059259214" sldId="655"/>
        </pc:sldMkLst>
        <pc:spChg chg="mod">
          <ac:chgData name="Nina Reitz" userId="707c180a-2c6d-4db0-a1eb-5dcc867660bf" providerId="ADAL" clId="{58B9BE9C-F17D-4381-8C52-84640DB63D53}" dt="2024-11-01T10:49:57.881" v="240" actId="20577"/>
          <ac:spMkLst>
            <pc:docMk/>
            <pc:sldMk cId="4059259214" sldId="655"/>
            <ac:spMk id="2" creationId="{98CE103E-1C65-4587-80A8-6F7226E065AF}"/>
          </ac:spMkLst>
        </pc:spChg>
      </pc:sldChg>
      <pc:sldChg chg="modSp mod">
        <pc:chgData name="Nina Reitz" userId="707c180a-2c6d-4db0-a1eb-5dcc867660bf" providerId="ADAL" clId="{58B9BE9C-F17D-4381-8C52-84640DB63D53}" dt="2024-11-01T10:52:14.111" v="242" actId="20577"/>
        <pc:sldMkLst>
          <pc:docMk/>
          <pc:sldMk cId="2966324145" sldId="656"/>
        </pc:sldMkLst>
        <pc:spChg chg="mod">
          <ac:chgData name="Nina Reitz" userId="707c180a-2c6d-4db0-a1eb-5dcc867660bf" providerId="ADAL" clId="{58B9BE9C-F17D-4381-8C52-84640DB63D53}" dt="2024-11-01T10:52:14.111" v="242" actId="20577"/>
          <ac:spMkLst>
            <pc:docMk/>
            <pc:sldMk cId="2966324145" sldId="656"/>
            <ac:spMk id="2" creationId="{9577C16A-47C2-4B00-9970-20B0E1C09901}"/>
          </ac:spMkLst>
        </pc:spChg>
      </pc:sldChg>
      <pc:sldChg chg="modSp mod">
        <pc:chgData name="Nina Reitz" userId="707c180a-2c6d-4db0-a1eb-5dcc867660bf" providerId="ADAL" clId="{58B9BE9C-F17D-4381-8C52-84640DB63D53}" dt="2024-11-01T10:52:29.643" v="245" actId="20577"/>
        <pc:sldMkLst>
          <pc:docMk/>
          <pc:sldMk cId="190466848" sldId="657"/>
        </pc:sldMkLst>
        <pc:spChg chg="mod">
          <ac:chgData name="Nina Reitz" userId="707c180a-2c6d-4db0-a1eb-5dcc867660bf" providerId="ADAL" clId="{58B9BE9C-F17D-4381-8C52-84640DB63D53}" dt="2024-11-01T10:52:29.643" v="245" actId="20577"/>
          <ac:spMkLst>
            <pc:docMk/>
            <pc:sldMk cId="190466848" sldId="657"/>
            <ac:spMk id="2" creationId="{47A79653-397A-4524-BBD0-57894F0A7913}"/>
          </ac:spMkLst>
        </pc:spChg>
      </pc:sldChg>
      <pc:sldChg chg="modNotesTx">
        <pc:chgData name="Nina Reitz" userId="707c180a-2c6d-4db0-a1eb-5dcc867660bf" providerId="ADAL" clId="{58B9BE9C-F17D-4381-8C52-84640DB63D53}" dt="2024-11-01T10:55:20.403" v="247" actId="20577"/>
        <pc:sldMkLst>
          <pc:docMk/>
          <pc:sldMk cId="580413840" sldId="658"/>
        </pc:sldMkLst>
      </pc:sldChg>
      <pc:sldChg chg="modSp mod">
        <pc:chgData name="Nina Reitz" userId="707c180a-2c6d-4db0-a1eb-5dcc867660bf" providerId="ADAL" clId="{58B9BE9C-F17D-4381-8C52-84640DB63D53}" dt="2024-11-01T10:57:21.348" v="253" actId="2711"/>
        <pc:sldMkLst>
          <pc:docMk/>
          <pc:sldMk cId="2786688165" sldId="664"/>
        </pc:sldMkLst>
        <pc:spChg chg="mod">
          <ac:chgData name="Nina Reitz" userId="707c180a-2c6d-4db0-a1eb-5dcc867660bf" providerId="ADAL" clId="{58B9BE9C-F17D-4381-8C52-84640DB63D53}" dt="2024-11-01T10:57:21.348" v="253" actId="2711"/>
          <ac:spMkLst>
            <pc:docMk/>
            <pc:sldMk cId="2786688165" sldId="664"/>
            <ac:spMk id="2" creationId="{15ED1C7A-8B5C-4EB4-83A0-6A9069DF4AB7}"/>
          </ac:spMkLst>
        </pc:spChg>
      </pc:sldChg>
      <pc:sldChg chg="modSp mod modNotesTx">
        <pc:chgData name="Nina Reitz" userId="707c180a-2c6d-4db0-a1eb-5dcc867660bf" providerId="ADAL" clId="{58B9BE9C-F17D-4381-8C52-84640DB63D53}" dt="2024-11-01T10:35:06.506" v="34" actId="1076"/>
        <pc:sldMkLst>
          <pc:docMk/>
          <pc:sldMk cId="3003637802" sldId="668"/>
        </pc:sldMkLst>
        <pc:spChg chg="mod">
          <ac:chgData name="Nina Reitz" userId="707c180a-2c6d-4db0-a1eb-5dcc867660bf" providerId="ADAL" clId="{58B9BE9C-F17D-4381-8C52-84640DB63D53}" dt="2024-11-01T10:34:27.345" v="31" actId="1036"/>
          <ac:spMkLst>
            <pc:docMk/>
            <pc:sldMk cId="3003637802" sldId="668"/>
            <ac:spMk id="3" creationId="{65E2358A-880E-48DA-88EF-BDC2BFE04BE3}"/>
          </ac:spMkLst>
        </pc:spChg>
        <pc:spChg chg="mod">
          <ac:chgData name="Nina Reitz" userId="707c180a-2c6d-4db0-a1eb-5dcc867660bf" providerId="ADAL" clId="{58B9BE9C-F17D-4381-8C52-84640DB63D53}" dt="2024-11-01T10:34:44.727" v="32" actId="1076"/>
          <ac:spMkLst>
            <pc:docMk/>
            <pc:sldMk cId="3003637802" sldId="668"/>
            <ac:spMk id="11" creationId="{B1DBF1A1-86D2-45F5-9656-DF7C25392F4B}"/>
          </ac:spMkLst>
        </pc:spChg>
        <pc:spChg chg="mod">
          <ac:chgData name="Nina Reitz" userId="707c180a-2c6d-4db0-a1eb-5dcc867660bf" providerId="ADAL" clId="{58B9BE9C-F17D-4381-8C52-84640DB63D53}" dt="2024-11-01T10:34:44.727" v="32" actId="1076"/>
          <ac:spMkLst>
            <pc:docMk/>
            <pc:sldMk cId="3003637802" sldId="668"/>
            <ac:spMk id="12" creationId="{05D4A17D-26D1-4CBC-89F2-62559C073687}"/>
          </ac:spMkLst>
        </pc:spChg>
        <pc:spChg chg="mod">
          <ac:chgData name="Nina Reitz" userId="707c180a-2c6d-4db0-a1eb-5dcc867660bf" providerId="ADAL" clId="{58B9BE9C-F17D-4381-8C52-84640DB63D53}" dt="2024-11-01T10:34:57.603" v="33" actId="1076"/>
          <ac:spMkLst>
            <pc:docMk/>
            <pc:sldMk cId="3003637802" sldId="668"/>
            <ac:spMk id="13" creationId="{C97933A5-DDD3-4A59-AB1B-FF0DC8E742D2}"/>
          </ac:spMkLst>
        </pc:spChg>
        <pc:spChg chg="mod">
          <ac:chgData name="Nina Reitz" userId="707c180a-2c6d-4db0-a1eb-5dcc867660bf" providerId="ADAL" clId="{58B9BE9C-F17D-4381-8C52-84640DB63D53}" dt="2024-11-01T10:34:57.603" v="33" actId="1076"/>
          <ac:spMkLst>
            <pc:docMk/>
            <pc:sldMk cId="3003637802" sldId="668"/>
            <ac:spMk id="14" creationId="{C997F1F3-EF56-4E14-B8F2-EF2D6B8A8F84}"/>
          </ac:spMkLst>
        </pc:spChg>
        <pc:spChg chg="mod">
          <ac:chgData name="Nina Reitz" userId="707c180a-2c6d-4db0-a1eb-5dcc867660bf" providerId="ADAL" clId="{58B9BE9C-F17D-4381-8C52-84640DB63D53}" dt="2024-11-01T10:35:06.506" v="34" actId="1076"/>
          <ac:spMkLst>
            <pc:docMk/>
            <pc:sldMk cId="3003637802" sldId="668"/>
            <ac:spMk id="15" creationId="{5F92974C-346B-4AF8-A544-130B9C544365}"/>
          </ac:spMkLst>
        </pc:spChg>
        <pc:spChg chg="mod">
          <ac:chgData name="Nina Reitz" userId="707c180a-2c6d-4db0-a1eb-5dcc867660bf" providerId="ADAL" clId="{58B9BE9C-F17D-4381-8C52-84640DB63D53}" dt="2024-11-01T10:35:06.506" v="34" actId="1076"/>
          <ac:spMkLst>
            <pc:docMk/>
            <pc:sldMk cId="3003637802" sldId="668"/>
            <ac:spMk id="16" creationId="{790D4BA3-CCC3-403C-975F-8050B0E4ED63}"/>
          </ac:spMkLst>
        </pc:spChg>
      </pc:sldChg>
    </pc:docChg>
  </pc:docChgLst>
  <pc:docChgLst>
    <pc:chgData name="Paul Schmidt" userId="S::schmidt_paul@lilly.com::faa873bf-ae76-4df7-bf43-5dea908680b1" providerId="AD" clId="Web-{FC409A8F-E884-51D0-A9BD-E7D6C380AFF3}"/>
    <pc:docChg chg="">
      <pc:chgData name="Paul Schmidt" userId="S::schmidt_paul@lilly.com::faa873bf-ae76-4df7-bf43-5dea908680b1" providerId="AD" clId="Web-{FC409A8F-E884-51D0-A9BD-E7D6C380AFF3}" dt="2022-11-15T10:40:46.233" v="0"/>
      <pc:docMkLst>
        <pc:docMk/>
      </pc:docMkLst>
      <pc:sldChg chg="addCm">
        <pc:chgData name="Paul Schmidt" userId="S::schmidt_paul@lilly.com::faa873bf-ae76-4df7-bf43-5dea908680b1" providerId="AD" clId="Web-{FC409A8F-E884-51D0-A9BD-E7D6C380AFF3}" dt="2022-11-15T10:40:46.233" v="0"/>
        <pc:sldMkLst>
          <pc:docMk/>
          <pc:sldMk cId="568130673" sldId="667"/>
        </pc:sldMkLst>
      </pc:sldChg>
    </pc:docChg>
  </pc:docChgLst>
  <pc:docChgLst>
    <pc:chgData name="vanessa.haefner@unimedizin-mainz.de" userId="S::vanessa.haefner_unimedizin-mainz.de#ext#@elililly.onmicrosoft.com::09db7fd1-4eaa-4c08-8307-6a6ef30d76c1" providerId="AD" clId="Web-{3751D099-058D-3A44-76ED-88C3CC2BB146}"/>
    <pc:docChg chg="">
      <pc:chgData name="vanessa.haefner@unimedizin-mainz.de" userId="S::vanessa.haefner_unimedizin-mainz.de#ext#@elililly.onmicrosoft.com::09db7fd1-4eaa-4c08-8307-6a6ef30d76c1" providerId="AD" clId="Web-{3751D099-058D-3A44-76ED-88C3CC2BB146}" dt="2022-11-25T16:10:46.524" v="5"/>
      <pc:docMkLst>
        <pc:docMk/>
      </pc:docMkLst>
      <pc:sldChg chg="addCm">
        <pc:chgData name="vanessa.haefner@unimedizin-mainz.de" userId="S::vanessa.haefner_unimedizin-mainz.de#ext#@elililly.onmicrosoft.com::09db7fd1-4eaa-4c08-8307-6a6ef30d76c1" providerId="AD" clId="Web-{3751D099-058D-3A44-76ED-88C3CC2BB146}" dt="2022-11-25T15:58:45.892" v="0"/>
        <pc:sldMkLst>
          <pc:docMk/>
          <pc:sldMk cId="918005015" sldId="640"/>
        </pc:sldMkLst>
      </pc:sldChg>
      <pc:sldChg chg="addCm">
        <pc:chgData name="vanessa.haefner@unimedizin-mainz.de" userId="S::vanessa.haefner_unimedizin-mainz.de#ext#@elililly.onmicrosoft.com::09db7fd1-4eaa-4c08-8307-6a6ef30d76c1" providerId="AD" clId="Web-{3751D099-058D-3A44-76ED-88C3CC2BB146}" dt="2022-11-25T16:10:46.524" v="5"/>
        <pc:sldMkLst>
          <pc:docMk/>
          <pc:sldMk cId="580413840" sldId="658"/>
        </pc:sldMkLst>
      </pc:sldChg>
      <pc:sldChg chg="addCm delCm">
        <pc:chgData name="vanessa.haefner@unimedizin-mainz.de" userId="S::vanessa.haefner_unimedizin-mainz.de#ext#@elililly.onmicrosoft.com::09db7fd1-4eaa-4c08-8307-6a6ef30d76c1" providerId="AD" clId="Web-{3751D099-058D-3A44-76ED-88C3CC2BB146}" dt="2022-11-25T16:05:14.186" v="4"/>
        <pc:sldMkLst>
          <pc:docMk/>
          <pc:sldMk cId="3003637802" sldId="668"/>
        </pc:sldMkLst>
      </pc:sldChg>
    </pc:docChg>
  </pc:docChgLst>
  <pc:docChgLst>
    <pc:chgData name="Paul Schmidt" userId="faa873bf-ae76-4df7-bf43-5dea908680b1" providerId="ADAL" clId="{5EC73786-AD92-4449-B661-52EC91C885B5}"/>
    <pc:docChg chg="custSel modSld">
      <pc:chgData name="Paul Schmidt" userId="faa873bf-ae76-4df7-bf43-5dea908680b1" providerId="ADAL" clId="{5EC73786-AD92-4449-B661-52EC91C885B5}" dt="2022-12-12T13:23:57.832" v="0" actId="27636"/>
      <pc:docMkLst>
        <pc:docMk/>
      </pc:docMkLst>
      <pc:sldChg chg="modNotes">
        <pc:chgData name="Paul Schmidt" userId="faa873bf-ae76-4df7-bf43-5dea908680b1" providerId="ADAL" clId="{5EC73786-AD92-4449-B661-52EC91C885B5}" dt="2022-12-12T13:23:57.832" v="0" actId="27636"/>
        <pc:sldMkLst>
          <pc:docMk/>
          <pc:sldMk cId="4059259214" sldId="655"/>
        </pc:sldMkLst>
      </pc:sldChg>
    </pc:docChg>
  </pc:docChgLst>
  <pc:docChgLst>
    <pc:chgData name="Nina Reitz" userId="S::nina.reitz@lilly.com::707c180a-2c6d-4db0-a1eb-5dcc867660bf" providerId="AD" clId="Web-{6E8094BE-405C-F92D-8DCD-835BA1140BB1}"/>
    <pc:docChg chg="modSld">
      <pc:chgData name="Nina Reitz" userId="S::nina.reitz@lilly.com::707c180a-2c6d-4db0-a1eb-5dcc867660bf" providerId="AD" clId="Web-{6E8094BE-405C-F92D-8DCD-835BA1140BB1}" dt="2024-11-20T08:38:22.619" v="20" actId="1076"/>
      <pc:docMkLst>
        <pc:docMk/>
      </pc:docMkLst>
      <pc:sldChg chg="addSp delSp modSp">
        <pc:chgData name="Nina Reitz" userId="S::nina.reitz@lilly.com::707c180a-2c6d-4db0-a1eb-5dcc867660bf" providerId="AD" clId="Web-{6E8094BE-405C-F92D-8DCD-835BA1140BB1}" dt="2024-11-20T08:38:22.619" v="20" actId="1076"/>
        <pc:sldMkLst>
          <pc:docMk/>
          <pc:sldMk cId="1020112372" sldId="661"/>
        </pc:sldMkLst>
        <pc:spChg chg="del">
          <ac:chgData name="Nina Reitz" userId="S::nina.reitz@lilly.com::707c180a-2c6d-4db0-a1eb-5dcc867660bf" providerId="AD" clId="Web-{6E8094BE-405C-F92D-8DCD-835BA1140BB1}" dt="2024-11-20T08:37:37.961" v="0"/>
          <ac:spMkLst>
            <pc:docMk/>
            <pc:sldMk cId="1020112372" sldId="661"/>
            <ac:spMk id="22" creationId="{24F4C4D6-6FB8-4E5A-94D4-2CE8B8E49A60}"/>
          </ac:spMkLst>
        </pc:spChg>
        <pc:spChg chg="del">
          <ac:chgData name="Nina Reitz" userId="S::nina.reitz@lilly.com::707c180a-2c6d-4db0-a1eb-5dcc867660bf" providerId="AD" clId="Web-{6E8094BE-405C-F92D-8DCD-835BA1140BB1}" dt="2024-11-20T08:37:42.617" v="11"/>
          <ac:spMkLst>
            <pc:docMk/>
            <pc:sldMk cId="1020112372" sldId="661"/>
            <ac:spMk id="23" creationId="{0E9A758B-806F-46F5-B1F2-BF6C0DE90DEB}"/>
          </ac:spMkLst>
        </pc:spChg>
        <pc:spChg chg="del">
          <ac:chgData name="Nina Reitz" userId="S::nina.reitz@lilly.com::707c180a-2c6d-4db0-a1eb-5dcc867660bf" providerId="AD" clId="Web-{6E8094BE-405C-F92D-8DCD-835BA1140BB1}" dt="2024-11-20T08:37:42.617" v="10"/>
          <ac:spMkLst>
            <pc:docMk/>
            <pc:sldMk cId="1020112372" sldId="661"/>
            <ac:spMk id="24" creationId="{A3852226-A3F0-4383-B97A-67118CE8F646}"/>
          </ac:spMkLst>
        </pc:spChg>
        <pc:spChg chg="del">
          <ac:chgData name="Nina Reitz" userId="S::nina.reitz@lilly.com::707c180a-2c6d-4db0-a1eb-5dcc867660bf" providerId="AD" clId="Web-{6E8094BE-405C-F92D-8DCD-835BA1140BB1}" dt="2024-11-20T08:37:42.617" v="4"/>
          <ac:spMkLst>
            <pc:docMk/>
            <pc:sldMk cId="1020112372" sldId="661"/>
            <ac:spMk id="25" creationId="{CDD1C6E5-1729-4A67-93F8-0307EC828907}"/>
          </ac:spMkLst>
        </pc:spChg>
        <pc:spChg chg="del">
          <ac:chgData name="Nina Reitz" userId="S::nina.reitz@lilly.com::707c180a-2c6d-4db0-a1eb-5dcc867660bf" providerId="AD" clId="Web-{6E8094BE-405C-F92D-8DCD-835BA1140BB1}" dt="2024-11-20T08:37:42.586" v="2"/>
          <ac:spMkLst>
            <pc:docMk/>
            <pc:sldMk cId="1020112372" sldId="661"/>
            <ac:spMk id="26" creationId="{ABEFB01B-0F88-40C6-B0D9-DA035ECE2D08}"/>
          </ac:spMkLst>
        </pc:spChg>
        <pc:spChg chg="del">
          <ac:chgData name="Nina Reitz" userId="S::nina.reitz@lilly.com::707c180a-2c6d-4db0-a1eb-5dcc867660bf" providerId="AD" clId="Web-{6E8094BE-405C-F92D-8DCD-835BA1140BB1}" dt="2024-11-20T08:37:42.617" v="5"/>
          <ac:spMkLst>
            <pc:docMk/>
            <pc:sldMk cId="1020112372" sldId="661"/>
            <ac:spMk id="27" creationId="{47FFAD86-8F13-4B57-9B4A-C48CC2D17144}"/>
          </ac:spMkLst>
        </pc:spChg>
        <pc:spChg chg="del">
          <ac:chgData name="Nina Reitz" userId="S::nina.reitz@lilly.com::707c180a-2c6d-4db0-a1eb-5dcc867660bf" providerId="AD" clId="Web-{6E8094BE-405C-F92D-8DCD-835BA1140BB1}" dt="2024-11-20T08:37:42.617" v="3"/>
          <ac:spMkLst>
            <pc:docMk/>
            <pc:sldMk cId="1020112372" sldId="661"/>
            <ac:spMk id="28" creationId="{B6607051-F82E-445E-AEC4-A5C28D55C716}"/>
          </ac:spMkLst>
        </pc:spChg>
        <pc:picChg chg="add mod modCrop">
          <ac:chgData name="Nina Reitz" userId="S::nina.reitz@lilly.com::707c180a-2c6d-4db0-a1eb-5dcc867660bf" providerId="AD" clId="Web-{6E8094BE-405C-F92D-8DCD-835BA1140BB1}" dt="2024-11-20T08:38:22.619" v="20" actId="1076"/>
          <ac:picMkLst>
            <pc:docMk/>
            <pc:sldMk cId="1020112372" sldId="661"/>
            <ac:picMk id="2" creationId="{743ADCE2-B0C6-AFD5-7061-95A8BA4210D3}"/>
          </ac:picMkLst>
        </pc:picChg>
        <pc:cxnChg chg="del">
          <ac:chgData name="Nina Reitz" userId="S::nina.reitz@lilly.com::707c180a-2c6d-4db0-a1eb-5dcc867660bf" providerId="AD" clId="Web-{6E8094BE-405C-F92D-8DCD-835BA1140BB1}" dt="2024-11-20T08:37:42.617" v="12"/>
          <ac:cxnSpMkLst>
            <pc:docMk/>
            <pc:sldMk cId="1020112372" sldId="661"/>
            <ac:cxnSpMk id="19" creationId="{05AF7316-D86F-4490-A150-3BEE97C7A0B6}"/>
          </ac:cxnSpMkLst>
        </pc:cxnChg>
        <pc:cxnChg chg="del">
          <ac:chgData name="Nina Reitz" userId="S::nina.reitz@lilly.com::707c180a-2c6d-4db0-a1eb-5dcc867660bf" providerId="AD" clId="Web-{6E8094BE-405C-F92D-8DCD-835BA1140BB1}" dt="2024-11-20T08:37:42.617" v="9"/>
          <ac:cxnSpMkLst>
            <pc:docMk/>
            <pc:sldMk cId="1020112372" sldId="661"/>
            <ac:cxnSpMk id="29" creationId="{496F907D-2461-46C5-8B9F-C8835286E36F}"/>
          </ac:cxnSpMkLst>
        </pc:cxnChg>
        <pc:cxnChg chg="del">
          <ac:chgData name="Nina Reitz" userId="S::nina.reitz@lilly.com::707c180a-2c6d-4db0-a1eb-5dcc867660bf" providerId="AD" clId="Web-{6E8094BE-405C-F92D-8DCD-835BA1140BB1}" dt="2024-11-20T08:37:42.617" v="8"/>
          <ac:cxnSpMkLst>
            <pc:docMk/>
            <pc:sldMk cId="1020112372" sldId="661"/>
            <ac:cxnSpMk id="30" creationId="{64F23407-75C2-40C9-BB52-A86E994E5609}"/>
          </ac:cxnSpMkLst>
        </pc:cxnChg>
        <pc:cxnChg chg="del mod">
          <ac:chgData name="Nina Reitz" userId="S::nina.reitz@lilly.com::707c180a-2c6d-4db0-a1eb-5dcc867660bf" providerId="AD" clId="Web-{6E8094BE-405C-F92D-8DCD-835BA1140BB1}" dt="2024-11-20T08:37:42.617" v="7"/>
          <ac:cxnSpMkLst>
            <pc:docMk/>
            <pc:sldMk cId="1020112372" sldId="661"/>
            <ac:cxnSpMk id="32" creationId="{0EFD28F2-4181-4AEF-AADF-B44A8F0E7261}"/>
          </ac:cxnSpMkLst>
        </pc:cxnChg>
        <pc:cxnChg chg="del">
          <ac:chgData name="Nina Reitz" userId="S::nina.reitz@lilly.com::707c180a-2c6d-4db0-a1eb-5dcc867660bf" providerId="AD" clId="Web-{6E8094BE-405C-F92D-8DCD-835BA1140BB1}" dt="2024-11-20T08:37:42.617" v="6"/>
          <ac:cxnSpMkLst>
            <pc:docMk/>
            <pc:sldMk cId="1020112372" sldId="661"/>
            <ac:cxnSpMk id="33" creationId="{6FA70D87-9F0B-426E-88D5-6C3FD98D589A}"/>
          </ac:cxnSpMkLst>
        </pc:cxnChg>
        <pc:cxnChg chg="del">
          <ac:chgData name="Nina Reitz" userId="S::nina.reitz@lilly.com::707c180a-2c6d-4db0-a1eb-5dcc867660bf" providerId="AD" clId="Web-{6E8094BE-405C-F92D-8DCD-835BA1140BB1}" dt="2024-11-20T08:37:42.586" v="1"/>
          <ac:cxnSpMkLst>
            <pc:docMk/>
            <pc:sldMk cId="1020112372" sldId="661"/>
            <ac:cxnSpMk id="64" creationId="{74FBEB40-AD2D-48B3-A5D3-A2D2AFF6599E}"/>
          </ac:cxnSpMkLst>
        </pc:cxnChg>
      </pc:sldChg>
    </pc:docChg>
  </pc:docChgLst>
  <pc:docChgLst>
    <pc:chgData name="Paul Schmidt" userId="S::schmidt_paul@lilly.com::faa873bf-ae76-4df7-bf43-5dea908680b1" providerId="AD" clId="Web-{DFB42F8B-4FBE-19CA-2EED-4D51B26C46BA}"/>
    <pc:docChg chg="addSld delSld">
      <pc:chgData name="Paul Schmidt" userId="S::schmidt_paul@lilly.com::faa873bf-ae76-4df7-bf43-5dea908680b1" providerId="AD" clId="Web-{DFB42F8B-4FBE-19CA-2EED-4D51B26C46BA}" dt="2022-11-21T15:11:52.782" v="2"/>
      <pc:docMkLst>
        <pc:docMk/>
      </pc:docMkLst>
      <pc:sldChg chg="del">
        <pc:chgData name="Paul Schmidt" userId="S::schmidt_paul@lilly.com::faa873bf-ae76-4df7-bf43-5dea908680b1" providerId="AD" clId="Web-{DFB42F8B-4FBE-19CA-2EED-4D51B26C46BA}" dt="2022-11-21T15:10:56.609" v="0"/>
        <pc:sldMkLst>
          <pc:docMk/>
          <pc:sldMk cId="1354334564" sldId="632"/>
        </pc:sldMkLst>
      </pc:sldChg>
      <pc:sldChg chg="del">
        <pc:chgData name="Paul Schmidt" userId="S::schmidt_paul@lilly.com::faa873bf-ae76-4df7-bf43-5dea908680b1" providerId="AD" clId="Web-{DFB42F8B-4FBE-19CA-2EED-4D51B26C46BA}" dt="2022-11-21T15:11:02.921" v="1"/>
        <pc:sldMkLst>
          <pc:docMk/>
          <pc:sldMk cId="2855815567" sldId="637"/>
        </pc:sldMkLst>
      </pc:sldChg>
      <pc:sldChg chg="add replId">
        <pc:chgData name="Paul Schmidt" userId="S::schmidt_paul@lilly.com::faa873bf-ae76-4df7-bf43-5dea908680b1" providerId="AD" clId="Web-{DFB42F8B-4FBE-19CA-2EED-4D51B26C46BA}" dt="2022-11-21T15:11:52.782" v="2"/>
        <pc:sldMkLst>
          <pc:docMk/>
          <pc:sldMk cId="1709406732" sldId="669"/>
        </pc:sldMkLst>
      </pc:sldChg>
    </pc:docChg>
  </pc:docChgLst>
  <pc:docChgLst>
    <pc:chgData name="Nina Reitz" userId="707c180a-2c6d-4db0-a1eb-5dcc867660bf" providerId="ADAL" clId="{72B24591-911B-4E00-9A88-C98FF096A805}"/>
    <pc:docChg chg="undo custSel delSld modSld">
      <pc:chgData name="Nina Reitz" userId="707c180a-2c6d-4db0-a1eb-5dcc867660bf" providerId="ADAL" clId="{72B24591-911B-4E00-9A88-C98FF096A805}" dt="2024-11-28T13:42:23.546" v="161" actId="14826"/>
      <pc:docMkLst>
        <pc:docMk/>
      </pc:docMkLst>
      <pc:sldChg chg="modSp mod">
        <pc:chgData name="Nina Reitz" userId="707c180a-2c6d-4db0-a1eb-5dcc867660bf" providerId="ADAL" clId="{72B24591-911B-4E00-9A88-C98FF096A805}" dt="2024-11-28T09:46:17.827" v="137" actId="20577"/>
        <pc:sldMkLst>
          <pc:docMk/>
          <pc:sldMk cId="3190574846" sldId="645"/>
        </pc:sldMkLst>
        <pc:spChg chg="mod">
          <ac:chgData name="Nina Reitz" userId="707c180a-2c6d-4db0-a1eb-5dcc867660bf" providerId="ADAL" clId="{72B24591-911B-4E00-9A88-C98FF096A805}" dt="2024-11-28T09:46:17.827" v="137" actId="20577"/>
          <ac:spMkLst>
            <pc:docMk/>
            <pc:sldMk cId="3190574846" sldId="645"/>
            <ac:spMk id="2" creationId="{450A1D02-2D6A-4B3B-8805-8DBCD990FD0A}"/>
          </ac:spMkLst>
        </pc:spChg>
      </pc:sldChg>
      <pc:sldChg chg="modNotesTx">
        <pc:chgData name="Nina Reitz" userId="707c180a-2c6d-4db0-a1eb-5dcc867660bf" providerId="ADAL" clId="{72B24591-911B-4E00-9A88-C98FF096A805}" dt="2024-11-28T09:48:29.666" v="157" actId="20577"/>
        <pc:sldMkLst>
          <pc:docMk/>
          <pc:sldMk cId="3011638213" sldId="646"/>
        </pc:sldMkLst>
      </pc:sldChg>
      <pc:sldChg chg="addSp delSp mod">
        <pc:chgData name="Nina Reitz" userId="707c180a-2c6d-4db0-a1eb-5dcc867660bf" providerId="ADAL" clId="{72B24591-911B-4E00-9A88-C98FF096A805}" dt="2024-11-28T09:52:01.096" v="159" actId="22"/>
        <pc:sldMkLst>
          <pc:docMk/>
          <pc:sldMk cId="1179224954" sldId="650"/>
        </pc:sldMkLst>
        <pc:spChg chg="add del">
          <ac:chgData name="Nina Reitz" userId="707c180a-2c6d-4db0-a1eb-5dcc867660bf" providerId="ADAL" clId="{72B24591-911B-4E00-9A88-C98FF096A805}" dt="2024-11-28T09:52:01.096" v="159" actId="22"/>
          <ac:spMkLst>
            <pc:docMk/>
            <pc:sldMk cId="1179224954" sldId="650"/>
            <ac:spMk id="7" creationId="{123498B6-039C-00F4-7147-FDC0F68C9254}"/>
          </ac:spMkLst>
        </pc:spChg>
      </pc:sldChg>
      <pc:sldChg chg="modNotesTx">
        <pc:chgData name="Nina Reitz" userId="707c180a-2c6d-4db0-a1eb-5dcc867660bf" providerId="ADAL" clId="{72B24591-911B-4E00-9A88-C98FF096A805}" dt="2024-11-28T09:57:43.052" v="160"/>
        <pc:sldMkLst>
          <pc:docMk/>
          <pc:sldMk cId="4059259214" sldId="655"/>
        </pc:sldMkLst>
      </pc:sldChg>
      <pc:sldChg chg="modNotes">
        <pc:chgData name="Nina Reitz" userId="707c180a-2c6d-4db0-a1eb-5dcc867660bf" providerId="ADAL" clId="{72B24591-911B-4E00-9A88-C98FF096A805}" dt="2024-11-23T17:46:59.837" v="25" actId="27636"/>
        <pc:sldMkLst>
          <pc:docMk/>
          <pc:sldMk cId="580413840" sldId="658"/>
        </pc:sldMkLst>
      </pc:sldChg>
      <pc:sldChg chg="modSp mod">
        <pc:chgData name="Nina Reitz" userId="707c180a-2c6d-4db0-a1eb-5dcc867660bf" providerId="ADAL" clId="{72B24591-911B-4E00-9A88-C98FF096A805}" dt="2024-11-28T13:42:23.546" v="161" actId="14826"/>
        <pc:sldMkLst>
          <pc:docMk/>
          <pc:sldMk cId="1020112372" sldId="661"/>
        </pc:sldMkLst>
        <pc:picChg chg="mod">
          <ac:chgData name="Nina Reitz" userId="707c180a-2c6d-4db0-a1eb-5dcc867660bf" providerId="ADAL" clId="{72B24591-911B-4E00-9A88-C98FF096A805}" dt="2024-11-28T13:42:23.546" v="161" actId="14826"/>
          <ac:picMkLst>
            <pc:docMk/>
            <pc:sldMk cId="1020112372" sldId="661"/>
            <ac:picMk id="2" creationId="{743ADCE2-B0C6-AFD5-7061-95A8BA4210D3}"/>
          </ac:picMkLst>
        </pc:picChg>
      </pc:sldChg>
      <pc:sldChg chg="addSp delSp modSp mod">
        <pc:chgData name="Nina Reitz" userId="707c180a-2c6d-4db0-a1eb-5dcc867660bf" providerId="ADAL" clId="{72B24591-911B-4E00-9A88-C98FF096A805}" dt="2024-11-20T08:41:05.367" v="22" actId="1076"/>
        <pc:sldMkLst>
          <pc:docMk/>
          <pc:sldMk cId="690549272" sldId="662"/>
        </pc:sldMkLst>
        <pc:spChg chg="del mod">
          <ac:chgData name="Nina Reitz" userId="707c180a-2c6d-4db0-a1eb-5dcc867660bf" providerId="ADAL" clId="{72B24591-911B-4E00-9A88-C98FF096A805}" dt="2024-11-20T08:40:37.157" v="9" actId="478"/>
          <ac:spMkLst>
            <pc:docMk/>
            <pc:sldMk cId="690549272" sldId="662"/>
            <ac:spMk id="6" creationId="{84438908-98E5-4D95-AD93-5B517B71B65B}"/>
          </ac:spMkLst>
        </pc:spChg>
        <pc:spChg chg="del">
          <ac:chgData name="Nina Reitz" userId="707c180a-2c6d-4db0-a1eb-5dcc867660bf" providerId="ADAL" clId="{72B24591-911B-4E00-9A88-C98FF096A805}" dt="2024-11-20T08:40:30.529" v="2" actId="478"/>
          <ac:spMkLst>
            <pc:docMk/>
            <pc:sldMk cId="690549272" sldId="662"/>
            <ac:spMk id="7" creationId="{9FE49C96-0D33-4DD4-BC61-F27768D7CFB1}"/>
          </ac:spMkLst>
        </pc:spChg>
        <pc:spChg chg="del">
          <ac:chgData name="Nina Reitz" userId="707c180a-2c6d-4db0-a1eb-5dcc867660bf" providerId="ADAL" clId="{72B24591-911B-4E00-9A88-C98FF096A805}" dt="2024-11-20T08:40:52.932" v="19" actId="478"/>
          <ac:spMkLst>
            <pc:docMk/>
            <pc:sldMk cId="690549272" sldId="662"/>
            <ac:spMk id="8" creationId="{350ABB47-72A6-4151-AD16-C268DAB0633A}"/>
          </ac:spMkLst>
        </pc:spChg>
        <pc:spChg chg="del">
          <ac:chgData name="Nina Reitz" userId="707c180a-2c6d-4db0-a1eb-5dcc867660bf" providerId="ADAL" clId="{72B24591-911B-4E00-9A88-C98FF096A805}" dt="2024-11-20T08:40:31.309" v="3" actId="478"/>
          <ac:spMkLst>
            <pc:docMk/>
            <pc:sldMk cId="690549272" sldId="662"/>
            <ac:spMk id="9" creationId="{687070DB-094F-4AE5-A06A-786E0DBB77A5}"/>
          </ac:spMkLst>
        </pc:spChg>
        <pc:spChg chg="del mod">
          <ac:chgData name="Nina Reitz" userId="707c180a-2c6d-4db0-a1eb-5dcc867660bf" providerId="ADAL" clId="{72B24591-911B-4E00-9A88-C98FF096A805}" dt="2024-11-20T08:40:46.660" v="15" actId="478"/>
          <ac:spMkLst>
            <pc:docMk/>
            <pc:sldMk cId="690549272" sldId="662"/>
            <ac:spMk id="10" creationId="{29FA638E-22C7-4D83-8574-F44CDEC61012}"/>
          </ac:spMkLst>
        </pc:spChg>
        <pc:spChg chg="del">
          <ac:chgData name="Nina Reitz" userId="707c180a-2c6d-4db0-a1eb-5dcc867660bf" providerId="ADAL" clId="{72B24591-911B-4E00-9A88-C98FF096A805}" dt="2024-11-20T08:40:47.786" v="16" actId="478"/>
          <ac:spMkLst>
            <pc:docMk/>
            <pc:sldMk cId="690549272" sldId="662"/>
            <ac:spMk id="11" creationId="{A4E50C0E-3C56-4414-B8F1-268B02F79DE2}"/>
          </ac:spMkLst>
        </pc:spChg>
        <pc:spChg chg="del">
          <ac:chgData name="Nina Reitz" userId="707c180a-2c6d-4db0-a1eb-5dcc867660bf" providerId="ADAL" clId="{72B24591-911B-4E00-9A88-C98FF096A805}" dt="2024-11-20T08:40:44.962" v="13" actId="478"/>
          <ac:spMkLst>
            <pc:docMk/>
            <pc:sldMk cId="690549272" sldId="662"/>
            <ac:spMk id="23" creationId="{CE411019-7989-4532-AB94-75B01A0B617A}"/>
          </ac:spMkLst>
        </pc:spChg>
        <pc:spChg chg="del">
          <ac:chgData name="Nina Reitz" userId="707c180a-2c6d-4db0-a1eb-5dcc867660bf" providerId="ADAL" clId="{72B24591-911B-4E00-9A88-C98FF096A805}" dt="2024-11-20T08:40:26.181" v="1" actId="478"/>
          <ac:spMkLst>
            <pc:docMk/>
            <pc:sldMk cId="690549272" sldId="662"/>
            <ac:spMk id="24" creationId="{9B4A7968-E076-42E0-A4EA-B42B585EF0D4}"/>
          </ac:spMkLst>
        </pc:spChg>
        <pc:spChg chg="del">
          <ac:chgData name="Nina Reitz" userId="707c180a-2c6d-4db0-a1eb-5dcc867660bf" providerId="ADAL" clId="{72B24591-911B-4E00-9A88-C98FF096A805}" dt="2024-11-20T08:40:35.141" v="7" actId="478"/>
          <ac:spMkLst>
            <pc:docMk/>
            <pc:sldMk cId="690549272" sldId="662"/>
            <ac:spMk id="25" creationId="{033C1104-7A0E-4614-9E00-19FC5FF6F736}"/>
          </ac:spMkLst>
        </pc:spChg>
        <pc:spChg chg="del">
          <ac:chgData name="Nina Reitz" userId="707c180a-2c6d-4db0-a1eb-5dcc867660bf" providerId="ADAL" clId="{72B24591-911B-4E00-9A88-C98FF096A805}" dt="2024-11-20T08:40:42.259" v="12" actId="478"/>
          <ac:spMkLst>
            <pc:docMk/>
            <pc:sldMk cId="690549272" sldId="662"/>
            <ac:spMk id="26" creationId="{8CBC9F2C-393F-4AEF-B591-E23DA5D73507}"/>
          </ac:spMkLst>
        </pc:spChg>
        <pc:picChg chg="add mod">
          <ac:chgData name="Nina Reitz" userId="707c180a-2c6d-4db0-a1eb-5dcc867660bf" providerId="ADAL" clId="{72B24591-911B-4E00-9A88-C98FF096A805}" dt="2024-11-20T08:41:05.367" v="22" actId="1076"/>
          <ac:picMkLst>
            <pc:docMk/>
            <pc:sldMk cId="690549272" sldId="662"/>
            <ac:picMk id="3" creationId="{7AFA9CC2-9481-08B3-C651-0878D28415E8}"/>
          </ac:picMkLst>
        </pc:picChg>
        <pc:cxnChg chg="del mod">
          <ac:chgData name="Nina Reitz" userId="707c180a-2c6d-4db0-a1eb-5dcc867660bf" providerId="ADAL" clId="{72B24591-911B-4E00-9A88-C98FF096A805}" dt="2024-11-20T08:40:34.461" v="6" actId="478"/>
          <ac:cxnSpMkLst>
            <pc:docMk/>
            <pc:sldMk cId="690549272" sldId="662"/>
            <ac:cxnSpMk id="12" creationId="{947BE726-3627-4FA8-B547-312E970F3B81}"/>
          </ac:cxnSpMkLst>
        </pc:cxnChg>
        <pc:cxnChg chg="del mod">
          <ac:chgData name="Nina Reitz" userId="707c180a-2c6d-4db0-a1eb-5dcc867660bf" providerId="ADAL" clId="{72B24591-911B-4E00-9A88-C98FF096A805}" dt="2024-11-20T08:40:50.964" v="18" actId="478"/>
          <ac:cxnSpMkLst>
            <pc:docMk/>
            <pc:sldMk cId="690549272" sldId="662"/>
            <ac:cxnSpMk id="15" creationId="{57E6596A-BE6C-4096-8A2F-59267809FAAF}"/>
          </ac:cxnSpMkLst>
        </pc:cxnChg>
        <pc:cxnChg chg="del">
          <ac:chgData name="Nina Reitz" userId="707c180a-2c6d-4db0-a1eb-5dcc867660bf" providerId="ADAL" clId="{72B24591-911B-4E00-9A88-C98FF096A805}" dt="2024-11-20T08:40:49.846" v="17" actId="478"/>
          <ac:cxnSpMkLst>
            <pc:docMk/>
            <pc:sldMk cId="690549272" sldId="662"/>
            <ac:cxnSpMk id="16" creationId="{2B81174F-F94B-4742-8E98-7A0D37287396}"/>
          </ac:cxnSpMkLst>
        </pc:cxnChg>
        <pc:cxnChg chg="del">
          <ac:chgData name="Nina Reitz" userId="707c180a-2c6d-4db0-a1eb-5dcc867660bf" providerId="ADAL" clId="{72B24591-911B-4E00-9A88-C98FF096A805}" dt="2024-11-20T08:40:26.181" v="1" actId="478"/>
          <ac:cxnSpMkLst>
            <pc:docMk/>
            <pc:sldMk cId="690549272" sldId="662"/>
            <ac:cxnSpMk id="17" creationId="{C980E734-349B-4154-A80B-CD6BCFC169FB}"/>
          </ac:cxnSpMkLst>
        </pc:cxnChg>
        <pc:cxnChg chg="del">
          <ac:chgData name="Nina Reitz" userId="707c180a-2c6d-4db0-a1eb-5dcc867660bf" providerId="ADAL" clId="{72B24591-911B-4E00-9A88-C98FF096A805}" dt="2024-11-20T08:40:26.181" v="1" actId="478"/>
          <ac:cxnSpMkLst>
            <pc:docMk/>
            <pc:sldMk cId="690549272" sldId="662"/>
            <ac:cxnSpMk id="18" creationId="{CA19A8AC-3874-40FC-BCDB-651AA7C1731F}"/>
          </ac:cxnSpMkLst>
        </pc:cxnChg>
        <pc:cxnChg chg="del">
          <ac:chgData name="Nina Reitz" userId="707c180a-2c6d-4db0-a1eb-5dcc867660bf" providerId="ADAL" clId="{72B24591-911B-4E00-9A88-C98FF096A805}" dt="2024-11-20T08:40:26.181" v="1" actId="478"/>
          <ac:cxnSpMkLst>
            <pc:docMk/>
            <pc:sldMk cId="690549272" sldId="662"/>
            <ac:cxnSpMk id="19" creationId="{955D7F5D-60F7-4238-91C0-983D718A1814}"/>
          </ac:cxnSpMkLst>
        </pc:cxnChg>
        <pc:cxnChg chg="del mod">
          <ac:chgData name="Nina Reitz" userId="707c180a-2c6d-4db0-a1eb-5dcc867660bf" providerId="ADAL" clId="{72B24591-911B-4E00-9A88-C98FF096A805}" dt="2024-11-20T08:40:26.181" v="1" actId="478"/>
          <ac:cxnSpMkLst>
            <pc:docMk/>
            <pc:sldMk cId="690549272" sldId="662"/>
            <ac:cxnSpMk id="20" creationId="{C725D22E-C373-4218-9768-000401C69400}"/>
          </ac:cxnSpMkLst>
        </pc:cxnChg>
        <pc:cxnChg chg="del">
          <ac:chgData name="Nina Reitz" userId="707c180a-2c6d-4db0-a1eb-5dcc867660bf" providerId="ADAL" clId="{72B24591-911B-4E00-9A88-C98FF096A805}" dt="2024-11-20T08:40:38.278" v="10" actId="478"/>
          <ac:cxnSpMkLst>
            <pc:docMk/>
            <pc:sldMk cId="690549272" sldId="662"/>
            <ac:cxnSpMk id="21" creationId="{F2486A96-B679-4DC2-B1E4-E58C7F0F6EB5}"/>
          </ac:cxnSpMkLst>
        </pc:cxnChg>
        <pc:cxnChg chg="del">
          <ac:chgData name="Nina Reitz" userId="707c180a-2c6d-4db0-a1eb-5dcc867660bf" providerId="ADAL" clId="{72B24591-911B-4E00-9A88-C98FF096A805}" dt="2024-11-20T08:40:39.349" v="11" actId="478"/>
          <ac:cxnSpMkLst>
            <pc:docMk/>
            <pc:sldMk cId="690549272" sldId="662"/>
            <ac:cxnSpMk id="22" creationId="{6F42396D-386B-4696-87BE-BDA5769A876D}"/>
          </ac:cxnSpMkLst>
        </pc:cxnChg>
        <pc:cxnChg chg="del">
          <ac:chgData name="Nina Reitz" userId="707c180a-2c6d-4db0-a1eb-5dcc867660bf" providerId="ADAL" clId="{72B24591-911B-4E00-9A88-C98FF096A805}" dt="2024-11-20T08:40:33.515" v="5" actId="478"/>
          <ac:cxnSpMkLst>
            <pc:docMk/>
            <pc:sldMk cId="690549272" sldId="662"/>
            <ac:cxnSpMk id="32" creationId="{196F7597-AED0-4D32-914A-89B54D0F1815}"/>
          </ac:cxnSpMkLst>
        </pc:cxnChg>
        <pc:cxnChg chg="del mod">
          <ac:chgData name="Nina Reitz" userId="707c180a-2c6d-4db0-a1eb-5dcc867660bf" providerId="ADAL" clId="{72B24591-911B-4E00-9A88-C98FF096A805}" dt="2024-11-20T08:40:32.696" v="4" actId="478"/>
          <ac:cxnSpMkLst>
            <pc:docMk/>
            <pc:sldMk cId="690549272" sldId="662"/>
            <ac:cxnSpMk id="36" creationId="{0027F390-0CBB-4B4D-AF85-6F7A550A5E03}"/>
          </ac:cxnSpMkLst>
        </pc:cxnChg>
      </pc:sldChg>
      <pc:sldChg chg="addSp delSp modSp del mod">
        <pc:chgData name="Nina Reitz" userId="707c180a-2c6d-4db0-a1eb-5dcc867660bf" providerId="ADAL" clId="{72B24591-911B-4E00-9A88-C98FF096A805}" dt="2024-11-23T17:53:58.522" v="124" actId="47"/>
        <pc:sldMkLst>
          <pc:docMk/>
          <pc:sldMk cId="3003637802" sldId="668"/>
        </pc:sldMkLst>
        <pc:spChg chg="add mod ord">
          <ac:chgData name="Nina Reitz" userId="707c180a-2c6d-4db0-a1eb-5dcc867660bf" providerId="ADAL" clId="{72B24591-911B-4E00-9A88-C98FF096A805}" dt="2024-11-23T17:48:14.456" v="106" actId="1035"/>
          <ac:spMkLst>
            <pc:docMk/>
            <pc:sldMk cId="3003637802" sldId="668"/>
            <ac:spMk id="2" creationId="{6C94B33F-2482-7C0D-B6FF-95CA2B162F35}"/>
          </ac:spMkLst>
        </pc:spChg>
        <pc:spChg chg="add mod ord">
          <ac:chgData name="Nina Reitz" userId="707c180a-2c6d-4db0-a1eb-5dcc867660bf" providerId="ADAL" clId="{72B24591-911B-4E00-9A88-C98FF096A805}" dt="2024-11-23T17:48:54.339" v="123" actId="14100"/>
          <ac:spMkLst>
            <pc:docMk/>
            <pc:sldMk cId="3003637802" sldId="668"/>
            <ac:spMk id="6" creationId="{9834B81C-7574-325B-6BC6-4205E65B2056}"/>
          </ac:spMkLst>
        </pc:spChg>
        <pc:spChg chg="mod">
          <ac:chgData name="Nina Reitz" userId="707c180a-2c6d-4db0-a1eb-5dcc867660bf" providerId="ADAL" clId="{72B24591-911B-4E00-9A88-C98FF096A805}" dt="2024-11-23T17:48:17.516" v="117" actId="1035"/>
          <ac:spMkLst>
            <pc:docMk/>
            <pc:sldMk cId="3003637802" sldId="668"/>
            <ac:spMk id="11" creationId="{B1DBF1A1-86D2-45F5-9656-DF7C25392F4B}"/>
          </ac:spMkLst>
        </pc:spChg>
        <pc:spChg chg="mod">
          <ac:chgData name="Nina Reitz" userId="707c180a-2c6d-4db0-a1eb-5dcc867660bf" providerId="ADAL" clId="{72B24591-911B-4E00-9A88-C98FF096A805}" dt="2024-11-23T17:48:01.897" v="93" actId="1035"/>
          <ac:spMkLst>
            <pc:docMk/>
            <pc:sldMk cId="3003637802" sldId="668"/>
            <ac:spMk id="12" creationId="{05D4A17D-26D1-4CBC-89F2-62559C073687}"/>
          </ac:spMkLst>
        </pc:spChg>
        <pc:spChg chg="del">
          <ac:chgData name="Nina Reitz" userId="707c180a-2c6d-4db0-a1eb-5dcc867660bf" providerId="ADAL" clId="{72B24591-911B-4E00-9A88-C98FF096A805}" dt="2024-11-23T17:46:59.162" v="23" actId="478"/>
          <ac:spMkLst>
            <pc:docMk/>
            <pc:sldMk cId="3003637802" sldId="668"/>
            <ac:spMk id="13" creationId="{C97933A5-DDD3-4A59-AB1B-FF0DC8E742D2}"/>
          </ac:spMkLst>
        </pc:spChg>
        <pc:spChg chg="mod">
          <ac:chgData name="Nina Reitz" userId="707c180a-2c6d-4db0-a1eb-5dcc867660bf" providerId="ADAL" clId="{72B24591-911B-4E00-9A88-C98FF096A805}" dt="2024-11-23T17:48:01.897" v="93" actId="1035"/>
          <ac:spMkLst>
            <pc:docMk/>
            <pc:sldMk cId="3003637802" sldId="668"/>
            <ac:spMk id="14" creationId="{C997F1F3-EF56-4E14-B8F2-EF2D6B8A8F84}"/>
          </ac:spMkLst>
        </pc:spChg>
        <pc:spChg chg="del">
          <ac:chgData name="Nina Reitz" userId="707c180a-2c6d-4db0-a1eb-5dcc867660bf" providerId="ADAL" clId="{72B24591-911B-4E00-9A88-C98FF096A805}" dt="2024-11-23T17:47:21.836" v="53" actId="478"/>
          <ac:spMkLst>
            <pc:docMk/>
            <pc:sldMk cId="3003637802" sldId="668"/>
            <ac:spMk id="15" creationId="{5F92974C-346B-4AF8-A544-130B9C544365}"/>
          </ac:spMkLst>
        </pc:spChg>
        <pc:spChg chg="mod">
          <ac:chgData name="Nina Reitz" userId="707c180a-2c6d-4db0-a1eb-5dcc867660bf" providerId="ADAL" clId="{72B24591-911B-4E00-9A88-C98FF096A805}" dt="2024-11-23T17:48:07.554" v="94" actId="1076"/>
          <ac:spMkLst>
            <pc:docMk/>
            <pc:sldMk cId="3003637802" sldId="668"/>
            <ac:spMk id="16" creationId="{790D4BA3-CCC3-403C-975F-8050B0E4ED63}"/>
          </ac:spMkLst>
        </pc:spChg>
      </pc:sldChg>
      <pc:sldChg chg="modNotesTx">
        <pc:chgData name="Nina Reitz" userId="707c180a-2c6d-4db0-a1eb-5dcc867660bf" providerId="ADAL" clId="{72B24591-911B-4E00-9A88-C98FF096A805}" dt="2024-11-28T09:43:55.344" v="131" actId="5793"/>
        <pc:sldMkLst>
          <pc:docMk/>
          <pc:sldMk cId="3635100408" sldId="670"/>
        </pc:sldMkLst>
      </pc:sldChg>
    </pc:docChg>
  </pc:docChgLst>
  <pc:docChgLst>
    <pc:chgData name="Paul Schmidt" userId="S::schmidt_paul@lilly.com::faa873bf-ae76-4df7-bf43-5dea908680b1" providerId="AD" clId="Web-{E53944A7-8595-4941-13C1-890EF4547677}"/>
    <pc:docChg chg="modSld">
      <pc:chgData name="Paul Schmidt" userId="S::schmidt_paul@lilly.com::faa873bf-ae76-4df7-bf43-5dea908680b1" providerId="AD" clId="Web-{E53944A7-8595-4941-13C1-890EF4547677}" dt="2022-11-23T16:31:13.613" v="0" actId="1076"/>
      <pc:docMkLst>
        <pc:docMk/>
      </pc:docMkLst>
      <pc:sldChg chg="modSp">
        <pc:chgData name="Paul Schmidt" userId="S::schmidt_paul@lilly.com::faa873bf-ae76-4df7-bf43-5dea908680b1" providerId="AD" clId="Web-{E53944A7-8595-4941-13C1-890EF4547677}" dt="2022-11-23T16:31:13.613" v="0" actId="1076"/>
        <pc:sldMkLst>
          <pc:docMk/>
          <pc:sldMk cId="3003637802" sldId="668"/>
        </pc:sldMkLst>
      </pc:sldChg>
    </pc:docChg>
  </pc:docChgLst>
  <pc:docChgLst>
    <pc:chgData name="Paul Schmidt" userId="S::schmidt_paul@lilly.com::faa873bf-ae76-4df7-bf43-5dea908680b1" providerId="AD" clId="Web-{1A53150D-C576-6470-3D8C-A98F5D9751F8}"/>
    <pc:docChg chg="modSld">
      <pc:chgData name="Paul Schmidt" userId="S::schmidt_paul@lilly.com::faa873bf-ae76-4df7-bf43-5dea908680b1" providerId="AD" clId="Web-{1A53150D-C576-6470-3D8C-A98F5D9751F8}" dt="2022-11-28T10:46:17.089" v="7" actId="20577"/>
      <pc:docMkLst>
        <pc:docMk/>
      </pc:docMkLst>
      <pc:sldChg chg="modSp">
        <pc:chgData name="Paul Schmidt" userId="S::schmidt_paul@lilly.com::faa873bf-ae76-4df7-bf43-5dea908680b1" providerId="AD" clId="Web-{1A53150D-C576-6470-3D8C-A98F5D9751F8}" dt="2022-11-28T10:44:07.815" v="1" actId="20577"/>
        <pc:sldMkLst>
          <pc:docMk/>
          <pc:sldMk cId="2995443838" sldId="654"/>
        </pc:sldMkLst>
      </pc:sldChg>
      <pc:sldChg chg="modSp">
        <pc:chgData name="Paul Schmidt" userId="S::schmidt_paul@lilly.com::faa873bf-ae76-4df7-bf43-5dea908680b1" providerId="AD" clId="Web-{1A53150D-C576-6470-3D8C-A98F5D9751F8}" dt="2022-11-28T10:44:15.081" v="3" actId="20577"/>
        <pc:sldMkLst>
          <pc:docMk/>
          <pc:sldMk cId="4059259214" sldId="655"/>
        </pc:sldMkLst>
      </pc:sldChg>
      <pc:sldChg chg="modSp">
        <pc:chgData name="Paul Schmidt" userId="S::schmidt_paul@lilly.com::faa873bf-ae76-4df7-bf43-5dea908680b1" providerId="AD" clId="Web-{1A53150D-C576-6470-3D8C-A98F5D9751F8}" dt="2022-11-28T10:44:18.925" v="5" actId="20577"/>
        <pc:sldMkLst>
          <pc:docMk/>
          <pc:sldMk cId="2966324145" sldId="656"/>
        </pc:sldMkLst>
      </pc:sldChg>
      <pc:sldChg chg="modSp">
        <pc:chgData name="Paul Schmidt" userId="S::schmidt_paul@lilly.com::faa873bf-ae76-4df7-bf43-5dea908680b1" providerId="AD" clId="Web-{1A53150D-C576-6470-3D8C-A98F5D9751F8}" dt="2022-11-28T10:46:17.089" v="7" actId="20577"/>
        <pc:sldMkLst>
          <pc:docMk/>
          <pc:sldMk cId="190466848" sldId="657"/>
        </pc:sldMkLst>
      </pc:sldChg>
    </pc:docChg>
  </pc:docChgLst>
  <pc:docChgLst>
    <pc:chgData name="Paul Schmidt" userId="S::schmidt_paul@lilly.com::faa873bf-ae76-4df7-bf43-5dea908680b1" providerId="AD" clId="Web-{47538215-A34B-0DBF-27CF-E80BEF49AA57}"/>
    <pc:docChg chg="modSld">
      <pc:chgData name="Paul Schmidt" userId="S::schmidt_paul@lilly.com::faa873bf-ae76-4df7-bf43-5dea908680b1" providerId="AD" clId="Web-{47538215-A34B-0DBF-27CF-E80BEF49AA57}" dt="2022-11-21T12:36:44.239" v="3" actId="20577"/>
      <pc:docMkLst>
        <pc:docMk/>
      </pc:docMkLst>
      <pc:sldChg chg="modSp">
        <pc:chgData name="Paul Schmidt" userId="S::schmidt_paul@lilly.com::faa873bf-ae76-4df7-bf43-5dea908680b1" providerId="AD" clId="Web-{47538215-A34B-0DBF-27CF-E80BEF49AA57}" dt="2022-11-21T12:36:31.269" v="2" actId="1076"/>
        <pc:sldMkLst>
          <pc:docMk/>
          <pc:sldMk cId="918005015" sldId="640"/>
        </pc:sldMkLst>
      </pc:sldChg>
      <pc:sldChg chg="modSp">
        <pc:chgData name="Paul Schmidt" userId="S::schmidt_paul@lilly.com::faa873bf-ae76-4df7-bf43-5dea908680b1" providerId="AD" clId="Web-{47538215-A34B-0DBF-27CF-E80BEF49AA57}" dt="2022-11-21T12:36:44.239" v="3" actId="20577"/>
        <pc:sldMkLst>
          <pc:docMk/>
          <pc:sldMk cId="3003637802" sldId="668"/>
        </pc:sldMkLst>
      </pc:sldChg>
    </pc:docChg>
  </pc:docChgLst>
  <pc:docChgLst>
    <pc:chgData name="Paul Schmidt" userId="S::schmidt_paul@lilly.com::faa873bf-ae76-4df7-bf43-5dea908680b1" providerId="AD" clId="Web-{BF0983F5-5515-0578-B2BF-F2644730E52D}"/>
    <pc:docChg chg="modSld">
      <pc:chgData name="Paul Schmidt" userId="S::schmidt_paul@lilly.com::faa873bf-ae76-4df7-bf43-5dea908680b1" providerId="AD" clId="Web-{BF0983F5-5515-0578-B2BF-F2644730E52D}" dt="2022-11-22T14:31:26.318" v="35"/>
      <pc:docMkLst>
        <pc:docMk/>
      </pc:docMkLst>
      <pc:sldChg chg="modNotes">
        <pc:chgData name="Paul Schmidt" userId="S::schmidt_paul@lilly.com::faa873bf-ae76-4df7-bf43-5dea908680b1" providerId="AD" clId="Web-{BF0983F5-5515-0578-B2BF-F2644730E52D}" dt="2022-11-22T14:31:26.318" v="35"/>
        <pc:sldMkLst>
          <pc:docMk/>
          <pc:sldMk cId="4059259214" sldId="655"/>
        </pc:sldMkLst>
      </pc:sldChg>
      <pc:sldChg chg="modSp">
        <pc:chgData name="Paul Schmidt" userId="S::schmidt_paul@lilly.com::faa873bf-ae76-4df7-bf43-5dea908680b1" providerId="AD" clId="Web-{BF0983F5-5515-0578-B2BF-F2644730E52D}" dt="2022-11-22T14:22:46.550" v="3"/>
        <pc:sldMkLst>
          <pc:docMk/>
          <pc:sldMk cId="2786688165" sldId="664"/>
        </pc:sldMkLst>
      </pc:sldChg>
      <pc:sldChg chg="modNotes">
        <pc:chgData name="Paul Schmidt" userId="S::schmidt_paul@lilly.com::faa873bf-ae76-4df7-bf43-5dea908680b1" providerId="AD" clId="Web-{BF0983F5-5515-0578-B2BF-F2644730E52D}" dt="2022-11-22T14:29:07.079" v="8"/>
        <pc:sldMkLst>
          <pc:docMk/>
          <pc:sldMk cId="3003637802" sldId="668"/>
        </pc:sldMkLst>
      </pc:sldChg>
    </pc:docChg>
  </pc:docChgLst>
  <pc:docChgLst>
    <pc:chgData name="katja.stock@uk-erlangen.de" userId="S::katja.stock_uk-erlangen.de#ext#@elililly.onmicrosoft.com::a46ab5eb-53f3-4c36-9851-530917f8ba3c" providerId="AD" clId="Web-{E6667017-7C4A-11FD-27A4-CD927668991C}"/>
    <pc:docChg chg="delSld modSld">
      <pc:chgData name="katja.stock@uk-erlangen.de" userId="S::katja.stock_uk-erlangen.de#ext#@elililly.onmicrosoft.com::a46ab5eb-53f3-4c36-9851-530917f8ba3c" providerId="AD" clId="Web-{E6667017-7C4A-11FD-27A4-CD927668991C}" dt="2022-11-27T14:45:35.850" v="102" actId="20577"/>
      <pc:docMkLst>
        <pc:docMk/>
      </pc:docMkLst>
      <pc:sldChg chg="modSp">
        <pc:chgData name="katja.stock@uk-erlangen.de" userId="S::katja.stock_uk-erlangen.de#ext#@elililly.onmicrosoft.com::a46ab5eb-53f3-4c36-9851-530917f8ba3c" providerId="AD" clId="Web-{E6667017-7C4A-11FD-27A4-CD927668991C}" dt="2022-11-27T14:44:43.521" v="98" actId="20577"/>
        <pc:sldMkLst>
          <pc:docMk/>
          <pc:sldMk cId="3422657595" sldId="638"/>
        </pc:sldMkLst>
      </pc:sldChg>
      <pc:sldChg chg="del">
        <pc:chgData name="katja.stock@uk-erlangen.de" userId="S::katja.stock_uk-erlangen.de#ext#@elililly.onmicrosoft.com::a46ab5eb-53f3-4c36-9851-530917f8ba3c" providerId="AD" clId="Web-{E6667017-7C4A-11FD-27A4-CD927668991C}" dt="2022-11-27T14:38:14.577" v="64"/>
        <pc:sldMkLst>
          <pc:docMk/>
          <pc:sldMk cId="918005015" sldId="640"/>
        </pc:sldMkLst>
      </pc:sldChg>
      <pc:sldChg chg="modSp">
        <pc:chgData name="katja.stock@uk-erlangen.de" userId="S::katja.stock_uk-erlangen.de#ext#@elililly.onmicrosoft.com::a46ab5eb-53f3-4c36-9851-530917f8ba3c" providerId="AD" clId="Web-{E6667017-7C4A-11FD-27A4-CD927668991C}" dt="2022-11-27T14:44:50.052" v="99" actId="20577"/>
        <pc:sldMkLst>
          <pc:docMk/>
          <pc:sldMk cId="1179224954" sldId="650"/>
        </pc:sldMkLst>
      </pc:sldChg>
      <pc:sldChg chg="modSp">
        <pc:chgData name="katja.stock@uk-erlangen.de" userId="S::katja.stock_uk-erlangen.de#ext#@elililly.onmicrosoft.com::a46ab5eb-53f3-4c36-9851-530917f8ba3c" providerId="AD" clId="Web-{E6667017-7C4A-11FD-27A4-CD927668991C}" dt="2022-11-27T14:45:35.850" v="102" actId="20577"/>
        <pc:sldMkLst>
          <pc:docMk/>
          <pc:sldMk cId="2995443838" sldId="654"/>
        </pc:sldMkLst>
      </pc:sldChg>
      <pc:sldChg chg="delSp modSp modNotes">
        <pc:chgData name="katja.stock@uk-erlangen.de" userId="S::katja.stock_uk-erlangen.de#ext#@elililly.onmicrosoft.com::a46ab5eb-53f3-4c36-9851-530917f8ba3c" providerId="AD" clId="Web-{E6667017-7C4A-11FD-27A4-CD927668991C}" dt="2022-11-27T14:43:07.097" v="94" actId="20577"/>
        <pc:sldMkLst>
          <pc:docMk/>
          <pc:sldMk cId="3003637802" sldId="668"/>
        </pc:sldMkLst>
      </pc:sldChg>
    </pc:docChg>
  </pc:docChgLst>
  <pc:docChgLst>
    <pc:chgData name="Paul Schmidt" userId="S::schmidt_paul@lilly.com::faa873bf-ae76-4df7-bf43-5dea908680b1" providerId="AD" clId="Web-{133EC82F-DD83-A409-E694-76D28A22E3F5}"/>
    <pc:docChg chg="modSld">
      <pc:chgData name="Paul Schmidt" userId="S::schmidt_paul@lilly.com::faa873bf-ae76-4df7-bf43-5dea908680b1" providerId="AD" clId="Web-{133EC82F-DD83-A409-E694-76D28A22E3F5}" dt="2022-11-18T16:32:49.608" v="57" actId="20577"/>
      <pc:docMkLst>
        <pc:docMk/>
      </pc:docMkLst>
      <pc:sldChg chg="modSp">
        <pc:chgData name="Paul Schmidt" userId="S::schmidt_paul@lilly.com::faa873bf-ae76-4df7-bf43-5dea908680b1" providerId="AD" clId="Web-{133EC82F-DD83-A409-E694-76D28A22E3F5}" dt="2022-11-18T16:32:49.608" v="57" actId="20577"/>
        <pc:sldMkLst>
          <pc:docMk/>
          <pc:sldMk cId="918005015" sldId="640"/>
        </pc:sldMkLst>
      </pc:sldChg>
    </pc:docChg>
  </pc:docChgLst>
  <pc:docChgLst>
    <pc:chgData name="katja.stock@uk-erlangen.de" userId="S::katja.stock_uk-erlangen.de#ext#@elililly.onmicrosoft.com::a46ab5eb-53f3-4c36-9851-530917f8ba3c" providerId="AD" clId="Web-{D7AA2B58-D788-D46C-56C0-CD8F705EBD24}"/>
    <pc:docChg chg="modSld">
      <pc:chgData name="katja.stock@uk-erlangen.de" userId="S::katja.stock_uk-erlangen.de#ext#@elililly.onmicrosoft.com::a46ab5eb-53f3-4c36-9851-530917f8ba3c" providerId="AD" clId="Web-{D7AA2B58-D788-D46C-56C0-CD8F705EBD24}" dt="2022-11-20T18:14:58.956" v="1" actId="1076"/>
      <pc:docMkLst>
        <pc:docMk/>
      </pc:docMkLst>
      <pc:sldChg chg="modSp">
        <pc:chgData name="katja.stock@uk-erlangen.de" userId="S::katja.stock_uk-erlangen.de#ext#@elililly.onmicrosoft.com::a46ab5eb-53f3-4c36-9851-530917f8ba3c" providerId="AD" clId="Web-{D7AA2B58-D788-D46C-56C0-CD8F705EBD24}" dt="2022-11-20T18:14:58.956" v="1" actId="1076"/>
        <pc:sldMkLst>
          <pc:docMk/>
          <pc:sldMk cId="918005015" sldId="640"/>
        </pc:sldMkLst>
      </pc:sldChg>
    </pc:docChg>
  </pc:docChgLst>
  <pc:docChgLst>
    <pc:chgData name="Paul Schmidt" userId="S::schmidt_paul@lilly.com::faa873bf-ae76-4df7-bf43-5dea908680b1" providerId="AD" clId="Web-{CC89B453-B647-29E0-A6C4-629442FF9D65}"/>
    <pc:docChg chg="modSld">
      <pc:chgData name="Paul Schmidt" userId="S::schmidt_paul@lilly.com::faa873bf-ae76-4df7-bf43-5dea908680b1" providerId="AD" clId="Web-{CC89B453-B647-29E0-A6C4-629442FF9D65}" dt="2022-11-21T16:11:33.802" v="1" actId="20577"/>
      <pc:docMkLst>
        <pc:docMk/>
      </pc:docMkLst>
      <pc:sldChg chg="modSp">
        <pc:chgData name="Paul Schmidt" userId="S::schmidt_paul@lilly.com::faa873bf-ae76-4df7-bf43-5dea908680b1" providerId="AD" clId="Web-{CC89B453-B647-29E0-A6C4-629442FF9D65}" dt="2022-11-21T16:11:33.802" v="1" actId="20577"/>
        <pc:sldMkLst>
          <pc:docMk/>
          <pc:sldMk cId="2786688165" sldId="664"/>
        </pc:sldMkLst>
      </pc:sldChg>
    </pc:docChg>
  </pc:docChgLst>
  <pc:docChgLst>
    <pc:chgData name="katja.stock@uk-erlangen.de" userId="S::katja.stock_uk-erlangen.de#ext#@elililly.onmicrosoft.com::a46ab5eb-53f3-4c36-9851-530917f8ba3c" providerId="AD" clId="Web-{10B71303-52F8-E643-25E2-80AC4782BAD8}"/>
    <pc:docChg chg="">
      <pc:chgData name="katja.stock@uk-erlangen.de" userId="S::katja.stock_uk-erlangen.de#ext#@elililly.onmicrosoft.com::a46ab5eb-53f3-4c36-9851-530917f8ba3c" providerId="AD" clId="Web-{10B71303-52F8-E643-25E2-80AC4782BAD8}" dt="2022-10-25T16:09:18.850" v="9"/>
      <pc:docMkLst>
        <pc:docMk/>
      </pc:docMkLst>
      <pc:sldChg chg="addCm">
        <pc:chgData name="katja.stock@uk-erlangen.de" userId="S::katja.stock_uk-erlangen.de#ext#@elililly.onmicrosoft.com::a46ab5eb-53f3-4c36-9851-530917f8ba3c" providerId="AD" clId="Web-{10B71303-52F8-E643-25E2-80AC4782BAD8}" dt="2022-10-25T15:58:23.533" v="0"/>
        <pc:sldMkLst>
          <pc:docMk/>
          <pc:sldMk cId="2803829514" sldId="636"/>
        </pc:sldMkLst>
      </pc:sldChg>
      <pc:sldChg chg="addCm">
        <pc:chgData name="katja.stock@uk-erlangen.de" userId="S::katja.stock_uk-erlangen.de#ext#@elililly.onmicrosoft.com::a46ab5eb-53f3-4c36-9851-530917f8ba3c" providerId="AD" clId="Web-{10B71303-52F8-E643-25E2-80AC4782BAD8}" dt="2022-10-25T16:02:20.697" v="2"/>
        <pc:sldMkLst>
          <pc:docMk/>
          <pc:sldMk cId="918005015" sldId="640"/>
        </pc:sldMkLst>
      </pc:sldChg>
      <pc:sldChg chg="addCm">
        <pc:chgData name="katja.stock@uk-erlangen.de" userId="S::katja.stock_uk-erlangen.de#ext#@elililly.onmicrosoft.com::a46ab5eb-53f3-4c36-9851-530917f8ba3c" providerId="AD" clId="Web-{10B71303-52F8-E643-25E2-80AC4782BAD8}" dt="2022-10-25T16:03:40.340" v="4"/>
        <pc:sldMkLst>
          <pc:docMk/>
          <pc:sldMk cId="4059259214" sldId="655"/>
        </pc:sldMkLst>
      </pc:sldChg>
      <pc:sldChg chg="addCm">
        <pc:chgData name="katja.stock@uk-erlangen.de" userId="S::katja.stock_uk-erlangen.de#ext#@elililly.onmicrosoft.com::a46ab5eb-53f3-4c36-9851-530917f8ba3c" providerId="AD" clId="Web-{10B71303-52F8-E643-25E2-80AC4782BAD8}" dt="2022-10-25T16:05:16.452" v="7"/>
        <pc:sldMkLst>
          <pc:docMk/>
          <pc:sldMk cId="190466848" sldId="657"/>
        </pc:sldMkLst>
      </pc:sldChg>
      <pc:sldChg chg="addCm">
        <pc:chgData name="katja.stock@uk-erlangen.de" userId="S::katja.stock_uk-erlangen.de#ext#@elililly.onmicrosoft.com::a46ab5eb-53f3-4c36-9851-530917f8ba3c" providerId="AD" clId="Web-{10B71303-52F8-E643-25E2-80AC4782BAD8}" dt="2022-10-25T16:09:18.850" v="9"/>
        <pc:sldMkLst>
          <pc:docMk/>
          <pc:sldMk cId="580413840" sldId="658"/>
        </pc:sldMkLst>
      </pc:sldChg>
    </pc:docChg>
  </pc:docChgLst>
  <pc:docChgLst>
    <pc:chgData name="Paul Schmidt" userId="S::schmidt_paul@lilly.com::faa873bf-ae76-4df7-bf43-5dea908680b1" providerId="AD" clId="Web-{0247613A-6511-216F-1EF2-ADB8BA422462}"/>
    <pc:docChg chg="addSld delSld modSld addMainMaster modMainMaster">
      <pc:chgData name="Paul Schmidt" userId="S::schmidt_paul@lilly.com::faa873bf-ae76-4df7-bf43-5dea908680b1" providerId="AD" clId="Web-{0247613A-6511-216F-1EF2-ADB8BA422462}" dt="2022-11-09T13:47:30.032" v="18" actId="688"/>
      <pc:docMkLst>
        <pc:docMk/>
      </pc:docMkLst>
      <pc:sldChg chg="delSp new del">
        <pc:chgData name="Paul Schmidt" userId="S::schmidt_paul@lilly.com::faa873bf-ae76-4df7-bf43-5dea908680b1" providerId="AD" clId="Web-{0247613A-6511-216F-1EF2-ADB8BA422462}" dt="2022-11-09T13:39:45.699" v="3"/>
        <pc:sldMkLst>
          <pc:docMk/>
          <pc:sldMk cId="784450625" sldId="666"/>
        </pc:sldMkLst>
      </pc:sldChg>
      <pc:sldChg chg="addSp delSp modSp add">
        <pc:chgData name="Paul Schmidt" userId="S::schmidt_paul@lilly.com::faa873bf-ae76-4df7-bf43-5dea908680b1" providerId="AD" clId="Web-{0247613A-6511-216F-1EF2-ADB8BA422462}" dt="2022-11-09T13:47:30.032" v="18" actId="688"/>
        <pc:sldMkLst>
          <pc:docMk/>
          <pc:sldMk cId="568130673" sldId="667"/>
        </pc:sldMkLst>
      </pc:sldChg>
      <pc:sldChg chg="add del">
        <pc:chgData name="Paul Schmidt" userId="S::schmidt_paul@lilly.com::faa873bf-ae76-4df7-bf43-5dea908680b1" providerId="AD" clId="Web-{0247613A-6511-216F-1EF2-ADB8BA422462}" dt="2022-11-09T13:43:35.537" v="15"/>
        <pc:sldMkLst>
          <pc:docMk/>
          <pc:sldMk cId="1941723837" sldId="668"/>
        </pc:sldMkLst>
      </pc:sldChg>
      <pc:sldMasterChg chg="add addSldLayout">
        <pc:chgData name="Paul Schmidt" userId="S::schmidt_paul@lilly.com::faa873bf-ae76-4df7-bf43-5dea908680b1" providerId="AD" clId="Web-{0247613A-6511-216F-1EF2-ADB8BA422462}" dt="2022-11-09T13:39:39.699" v="2"/>
        <pc:sldMasterMkLst>
          <pc:docMk/>
          <pc:sldMasterMk cId="1261873781" sldId="2147483648"/>
        </pc:sldMasterMkLst>
        <pc:sldLayoutChg chg="add">
          <pc:chgData name="Paul Schmidt" userId="S::schmidt_paul@lilly.com::faa873bf-ae76-4df7-bf43-5dea908680b1" providerId="AD" clId="Web-{0247613A-6511-216F-1EF2-ADB8BA422462}" dt="2022-11-09T13:39:39.699" v="2"/>
          <pc:sldLayoutMkLst>
            <pc:docMk/>
            <pc:sldMasterMk cId="1261873781" sldId="2147483648"/>
            <pc:sldLayoutMk cId="918501222" sldId="2147483649"/>
          </pc:sldLayoutMkLst>
        </pc:sldLayoutChg>
        <pc:sldLayoutChg chg="add">
          <pc:chgData name="Paul Schmidt" userId="S::schmidt_paul@lilly.com::faa873bf-ae76-4df7-bf43-5dea908680b1" providerId="AD" clId="Web-{0247613A-6511-216F-1EF2-ADB8BA422462}" dt="2022-11-09T13:39:39.699" v="2"/>
          <pc:sldLayoutMkLst>
            <pc:docMk/>
            <pc:sldMasterMk cId="1261873781" sldId="2147483648"/>
            <pc:sldLayoutMk cId="3701215254" sldId="2147483650"/>
          </pc:sldLayoutMkLst>
        </pc:sldLayoutChg>
        <pc:sldLayoutChg chg="add">
          <pc:chgData name="Paul Schmidt" userId="S::schmidt_paul@lilly.com::faa873bf-ae76-4df7-bf43-5dea908680b1" providerId="AD" clId="Web-{0247613A-6511-216F-1EF2-ADB8BA422462}" dt="2022-11-09T13:39:39.699" v="2"/>
          <pc:sldLayoutMkLst>
            <pc:docMk/>
            <pc:sldMasterMk cId="1261873781" sldId="2147483648"/>
            <pc:sldLayoutMk cId="909290283" sldId="2147483651"/>
          </pc:sldLayoutMkLst>
        </pc:sldLayoutChg>
        <pc:sldLayoutChg chg="add">
          <pc:chgData name="Paul Schmidt" userId="S::schmidt_paul@lilly.com::faa873bf-ae76-4df7-bf43-5dea908680b1" providerId="AD" clId="Web-{0247613A-6511-216F-1EF2-ADB8BA422462}" dt="2022-11-09T13:39:39.699" v="2"/>
          <pc:sldLayoutMkLst>
            <pc:docMk/>
            <pc:sldMasterMk cId="1261873781" sldId="2147483648"/>
            <pc:sldLayoutMk cId="2008696735" sldId="2147483652"/>
          </pc:sldLayoutMkLst>
        </pc:sldLayoutChg>
        <pc:sldLayoutChg chg="add">
          <pc:chgData name="Paul Schmidt" userId="S::schmidt_paul@lilly.com::faa873bf-ae76-4df7-bf43-5dea908680b1" providerId="AD" clId="Web-{0247613A-6511-216F-1EF2-ADB8BA422462}" dt="2022-11-09T13:39:39.699" v="2"/>
          <pc:sldLayoutMkLst>
            <pc:docMk/>
            <pc:sldMasterMk cId="1261873781" sldId="2147483648"/>
            <pc:sldLayoutMk cId="4234196382" sldId="2147483653"/>
          </pc:sldLayoutMkLst>
        </pc:sldLayoutChg>
        <pc:sldLayoutChg chg="add">
          <pc:chgData name="Paul Schmidt" userId="S::schmidt_paul@lilly.com::faa873bf-ae76-4df7-bf43-5dea908680b1" providerId="AD" clId="Web-{0247613A-6511-216F-1EF2-ADB8BA422462}" dt="2022-11-09T13:39:39.699" v="2"/>
          <pc:sldLayoutMkLst>
            <pc:docMk/>
            <pc:sldMasterMk cId="1261873781" sldId="2147483648"/>
            <pc:sldLayoutMk cId="1476473318" sldId="2147483654"/>
          </pc:sldLayoutMkLst>
        </pc:sldLayoutChg>
        <pc:sldLayoutChg chg="add">
          <pc:chgData name="Paul Schmidt" userId="S::schmidt_paul@lilly.com::faa873bf-ae76-4df7-bf43-5dea908680b1" providerId="AD" clId="Web-{0247613A-6511-216F-1EF2-ADB8BA422462}" dt="2022-11-09T13:39:39.699" v="2"/>
          <pc:sldLayoutMkLst>
            <pc:docMk/>
            <pc:sldMasterMk cId="1261873781" sldId="2147483648"/>
            <pc:sldLayoutMk cId="1630681832" sldId="2147483655"/>
          </pc:sldLayoutMkLst>
        </pc:sldLayoutChg>
        <pc:sldLayoutChg chg="add">
          <pc:chgData name="Paul Schmidt" userId="S::schmidt_paul@lilly.com::faa873bf-ae76-4df7-bf43-5dea908680b1" providerId="AD" clId="Web-{0247613A-6511-216F-1EF2-ADB8BA422462}" dt="2022-11-09T13:39:39.699" v="2"/>
          <pc:sldLayoutMkLst>
            <pc:docMk/>
            <pc:sldMasterMk cId="1261873781" sldId="2147483648"/>
            <pc:sldLayoutMk cId="3192774035" sldId="2147483656"/>
          </pc:sldLayoutMkLst>
        </pc:sldLayoutChg>
        <pc:sldLayoutChg chg="add">
          <pc:chgData name="Paul Schmidt" userId="S::schmidt_paul@lilly.com::faa873bf-ae76-4df7-bf43-5dea908680b1" providerId="AD" clId="Web-{0247613A-6511-216F-1EF2-ADB8BA422462}" dt="2022-11-09T13:39:39.699" v="2"/>
          <pc:sldLayoutMkLst>
            <pc:docMk/>
            <pc:sldMasterMk cId="1261873781" sldId="2147483648"/>
            <pc:sldLayoutMk cId="3774193616" sldId="2147483657"/>
          </pc:sldLayoutMkLst>
        </pc:sldLayoutChg>
        <pc:sldLayoutChg chg="add">
          <pc:chgData name="Paul Schmidt" userId="S::schmidt_paul@lilly.com::faa873bf-ae76-4df7-bf43-5dea908680b1" providerId="AD" clId="Web-{0247613A-6511-216F-1EF2-ADB8BA422462}" dt="2022-11-09T13:39:39.699" v="2"/>
          <pc:sldLayoutMkLst>
            <pc:docMk/>
            <pc:sldMasterMk cId="1261873781" sldId="2147483648"/>
            <pc:sldLayoutMk cId="1077212865" sldId="2147483658"/>
          </pc:sldLayoutMkLst>
        </pc:sldLayoutChg>
        <pc:sldLayoutChg chg="add">
          <pc:chgData name="Paul Schmidt" userId="S::schmidt_paul@lilly.com::faa873bf-ae76-4df7-bf43-5dea908680b1" providerId="AD" clId="Web-{0247613A-6511-216F-1EF2-ADB8BA422462}" dt="2022-11-09T13:39:39.699" v="2"/>
          <pc:sldLayoutMkLst>
            <pc:docMk/>
            <pc:sldMasterMk cId="1261873781" sldId="2147483648"/>
            <pc:sldLayoutMk cId="3523141114" sldId="2147483659"/>
          </pc:sldLayoutMkLst>
        </pc:sldLayoutChg>
      </pc:sldMasterChg>
      <pc:sldMasterChg chg="replId">
        <pc:chgData name="Paul Schmidt" userId="S::schmidt_paul@lilly.com::faa873bf-ae76-4df7-bf43-5dea908680b1" providerId="AD" clId="Web-{0247613A-6511-216F-1EF2-ADB8BA422462}" dt="2022-11-09T13:39:39.699" v="2"/>
        <pc:sldMasterMkLst>
          <pc:docMk/>
          <pc:sldMasterMk cId="0" sldId="2147484083"/>
        </pc:sldMasterMkLst>
      </pc:sldMasterChg>
      <pc:sldMasterChg chg="replId">
        <pc:chgData name="Paul Schmidt" userId="S::schmidt_paul@lilly.com::faa873bf-ae76-4df7-bf43-5dea908680b1" providerId="AD" clId="Web-{0247613A-6511-216F-1EF2-ADB8BA422462}" dt="2022-11-09T13:39:39.699" v="2"/>
        <pc:sldMasterMkLst>
          <pc:docMk/>
          <pc:sldMasterMk cId="0" sldId="2147484084"/>
        </pc:sldMasterMkLst>
      </pc:sldMasterChg>
      <pc:sldMasterChg chg="replId">
        <pc:chgData name="Paul Schmidt" userId="S::schmidt_paul@lilly.com::faa873bf-ae76-4df7-bf43-5dea908680b1" providerId="AD" clId="Web-{0247613A-6511-216F-1EF2-ADB8BA422462}" dt="2022-11-09T13:39:39.699" v="2"/>
        <pc:sldMasterMkLst>
          <pc:docMk/>
          <pc:sldMasterMk cId="0" sldId="2147484085"/>
        </pc:sldMasterMkLst>
      </pc:sldMasterChg>
    </pc:docChg>
  </pc:docChgLst>
  <pc:docChgLst>
    <pc:chgData name="Anke Dr. Bellon" userId="S::bellon_anke@lilly.com::0cf035c6-4ff7-4a43-975b-0ad6498a2933" providerId="AD" clId="Web-{3EEF787B-870D-76E4-E031-BA69B4B4A5D0}"/>
    <pc:docChg chg="modSld">
      <pc:chgData name="Anke Dr. Bellon" userId="S::bellon_anke@lilly.com::0cf035c6-4ff7-4a43-975b-0ad6498a2933" providerId="AD" clId="Web-{3EEF787B-870D-76E4-E031-BA69B4B4A5D0}" dt="2022-12-09T10:58:54.566" v="17" actId="20577"/>
      <pc:docMkLst>
        <pc:docMk/>
      </pc:docMkLst>
      <pc:sldChg chg="modSp">
        <pc:chgData name="Anke Dr. Bellon" userId="S::bellon_anke@lilly.com::0cf035c6-4ff7-4a43-975b-0ad6498a2933" providerId="AD" clId="Web-{3EEF787B-870D-76E4-E031-BA69B4B4A5D0}" dt="2022-12-09T10:58:54.566" v="17" actId="20577"/>
        <pc:sldMkLst>
          <pc:docMk/>
          <pc:sldMk cId="3003637802" sldId="668"/>
        </pc:sldMkLst>
      </pc:sldChg>
    </pc:docChg>
  </pc:docChgLst>
  <pc:docChgLst>
    <pc:chgData name="Paul Schmidt" userId="S::schmidt_paul@lilly.com::faa873bf-ae76-4df7-bf43-5dea908680b1" providerId="AD" clId="Web-{BA981987-8051-1B86-A95F-A152B6190173}"/>
    <pc:docChg chg="modSld">
      <pc:chgData name="Paul Schmidt" userId="S::schmidt_paul@lilly.com::faa873bf-ae76-4df7-bf43-5dea908680b1" providerId="AD" clId="Web-{BA981987-8051-1B86-A95F-A152B6190173}" dt="2022-11-28T12:35:57.798" v="7" actId="1076"/>
      <pc:docMkLst>
        <pc:docMk/>
      </pc:docMkLst>
      <pc:sldChg chg="modSp">
        <pc:chgData name="Paul Schmidt" userId="S::schmidt_paul@lilly.com::faa873bf-ae76-4df7-bf43-5dea908680b1" providerId="AD" clId="Web-{BA981987-8051-1B86-A95F-A152B6190173}" dt="2022-11-28T12:35:57.798" v="7" actId="1076"/>
        <pc:sldMkLst>
          <pc:docMk/>
          <pc:sldMk cId="3003637802" sldId="668"/>
        </pc:sldMkLst>
      </pc:sldChg>
    </pc:docChg>
  </pc:docChgLst>
  <pc:docChgLst>
    <pc:chgData name="Paul Schmidt" userId="S::schmidt_paul@lilly.com::faa873bf-ae76-4df7-bf43-5dea908680b1" providerId="AD" clId="Web-{21BB6C4E-B614-80C2-DF62-DCF00F5529E8}"/>
    <pc:docChg chg="modSld">
      <pc:chgData name="Paul Schmidt" userId="S::schmidt_paul@lilly.com::faa873bf-ae76-4df7-bf43-5dea908680b1" providerId="AD" clId="Web-{21BB6C4E-B614-80C2-DF62-DCF00F5529E8}" dt="2022-11-04T09:49:09.324" v="40"/>
      <pc:docMkLst>
        <pc:docMk/>
      </pc:docMkLst>
      <pc:sldChg chg="modNotes">
        <pc:chgData name="Paul Schmidt" userId="S::schmidt_paul@lilly.com::faa873bf-ae76-4df7-bf43-5dea908680b1" providerId="AD" clId="Web-{21BB6C4E-B614-80C2-DF62-DCF00F5529E8}" dt="2022-11-04T09:44:49.635" v="33"/>
        <pc:sldMkLst>
          <pc:docMk/>
          <pc:sldMk cId="3422657595" sldId="638"/>
        </pc:sldMkLst>
      </pc:sldChg>
      <pc:sldChg chg="modSp modNotes">
        <pc:chgData name="Paul Schmidt" userId="S::schmidt_paul@lilly.com::faa873bf-ae76-4df7-bf43-5dea908680b1" providerId="AD" clId="Web-{21BB6C4E-B614-80C2-DF62-DCF00F5529E8}" dt="2022-11-04T09:46:25.157" v="38"/>
        <pc:sldMkLst>
          <pc:docMk/>
          <pc:sldMk cId="1587144108" sldId="639"/>
        </pc:sldMkLst>
      </pc:sldChg>
      <pc:sldChg chg="modSp addCm modNotes">
        <pc:chgData name="Paul Schmidt" userId="S::schmidt_paul@lilly.com::faa873bf-ae76-4df7-bf43-5dea908680b1" providerId="AD" clId="Web-{21BB6C4E-B614-80C2-DF62-DCF00F5529E8}" dt="2022-11-04T09:48:19.930" v="39"/>
        <pc:sldMkLst>
          <pc:docMk/>
          <pc:sldMk cId="4059259214" sldId="655"/>
        </pc:sldMkLst>
      </pc:sldChg>
      <pc:sldChg chg="addCm modNotes">
        <pc:chgData name="Paul Schmidt" userId="S::schmidt_paul@lilly.com::faa873bf-ae76-4df7-bf43-5dea908680b1" providerId="AD" clId="Web-{21BB6C4E-B614-80C2-DF62-DCF00F5529E8}" dt="2022-11-04T09:49:09.324" v="40"/>
        <pc:sldMkLst>
          <pc:docMk/>
          <pc:sldMk cId="580413840" sldId="658"/>
        </pc:sldMkLst>
      </pc:sldChg>
    </pc:docChg>
  </pc:docChgLst>
  <pc:docChgLst>
    <pc:chgData name="Nina Reitz" userId="707c180a-2c6d-4db0-a1eb-5dcc867660bf" providerId="ADAL" clId="{C9FFCB2F-B909-48BE-B0DB-214A74ACCA1E}"/>
    <pc:docChg chg="undo custSel modSld">
      <pc:chgData name="Nina Reitz" userId="707c180a-2c6d-4db0-a1eb-5dcc867660bf" providerId="ADAL" clId="{C9FFCB2F-B909-48BE-B0DB-214A74ACCA1E}" dt="2024-12-06T08:30:22.396" v="81" actId="114"/>
      <pc:docMkLst>
        <pc:docMk/>
      </pc:docMkLst>
      <pc:sldChg chg="modNotesTx">
        <pc:chgData name="Nina Reitz" userId="707c180a-2c6d-4db0-a1eb-5dcc867660bf" providerId="ADAL" clId="{C9FFCB2F-B909-48BE-B0DB-214A74ACCA1E}" dt="2024-12-06T07:58:36.720" v="35" actId="20577"/>
        <pc:sldMkLst>
          <pc:docMk/>
          <pc:sldMk cId="3190574846" sldId="645"/>
        </pc:sldMkLst>
      </pc:sldChg>
      <pc:sldChg chg="modNotesTx">
        <pc:chgData name="Nina Reitz" userId="707c180a-2c6d-4db0-a1eb-5dcc867660bf" providerId="ADAL" clId="{C9FFCB2F-B909-48BE-B0DB-214A74ACCA1E}" dt="2024-12-06T08:30:22.396" v="81" actId="114"/>
        <pc:sldMkLst>
          <pc:docMk/>
          <pc:sldMk cId="4059259214" sldId="655"/>
        </pc:sldMkLst>
      </pc:sldChg>
      <pc:sldChg chg="modSp mod modNotesTx">
        <pc:chgData name="Nina Reitz" userId="707c180a-2c6d-4db0-a1eb-5dcc867660bf" providerId="ADAL" clId="{C9FFCB2F-B909-48BE-B0DB-214A74ACCA1E}" dt="2024-12-06T08:01:11.537" v="46" actId="20577"/>
        <pc:sldMkLst>
          <pc:docMk/>
          <pc:sldMk cId="1020112372" sldId="661"/>
        </pc:sldMkLst>
        <pc:spChg chg="mod">
          <ac:chgData name="Nina Reitz" userId="707c180a-2c6d-4db0-a1eb-5dcc867660bf" providerId="ADAL" clId="{C9FFCB2F-B909-48BE-B0DB-214A74ACCA1E}" dt="2024-12-06T08:01:11.537" v="46" actId="20577"/>
          <ac:spMkLst>
            <pc:docMk/>
            <pc:sldMk cId="1020112372" sldId="661"/>
            <ac:spMk id="74" creationId="{84A6CC80-F7DE-4248-9423-8CA38407D2C6}"/>
          </ac:spMkLst>
        </pc:spChg>
      </pc:sldChg>
      <pc:sldChg chg="modNotesTx">
        <pc:chgData name="Nina Reitz" userId="707c180a-2c6d-4db0-a1eb-5dcc867660bf" providerId="ADAL" clId="{C9FFCB2F-B909-48BE-B0DB-214A74ACCA1E}" dt="2024-12-06T08:24:16.787" v="69" actId="20577"/>
        <pc:sldMkLst>
          <pc:docMk/>
          <pc:sldMk cId="3635100408" sldId="670"/>
        </pc:sldMkLst>
      </pc:sldChg>
    </pc:docChg>
  </pc:docChgLst>
  <pc:docChgLst>
    <pc:chgData name="Nina Reitz" userId="707c180a-2c6d-4db0-a1eb-5dcc867660bf" providerId="ADAL" clId="{EABECFCE-EED4-42D9-9A6E-C3392FE98B16}"/>
    <pc:docChg chg="modSld">
      <pc:chgData name="Nina Reitz" userId="707c180a-2c6d-4db0-a1eb-5dcc867660bf" providerId="ADAL" clId="{EABECFCE-EED4-42D9-9A6E-C3392FE98B16}" dt="2024-11-20T04:40:51.471" v="41" actId="20577"/>
      <pc:docMkLst>
        <pc:docMk/>
      </pc:docMkLst>
      <pc:sldChg chg="modSp mod modNotesTx">
        <pc:chgData name="Nina Reitz" userId="707c180a-2c6d-4db0-a1eb-5dcc867660bf" providerId="ADAL" clId="{EABECFCE-EED4-42D9-9A6E-C3392FE98B16}" dt="2024-11-20T04:40:51.471" v="41" actId="20577"/>
        <pc:sldMkLst>
          <pc:docMk/>
          <pc:sldMk cId="580413840" sldId="658"/>
        </pc:sldMkLst>
        <pc:spChg chg="mod">
          <ac:chgData name="Nina Reitz" userId="707c180a-2c6d-4db0-a1eb-5dcc867660bf" providerId="ADAL" clId="{EABECFCE-EED4-42D9-9A6E-C3392FE98B16}" dt="2024-11-20T04:40:51.471" v="41" actId="20577"/>
          <ac:spMkLst>
            <pc:docMk/>
            <pc:sldMk cId="580413840" sldId="658"/>
            <ac:spMk id="2" creationId="{7AA52AB9-8DC3-468E-89A9-95BC2999F4E7}"/>
          </ac:spMkLst>
        </pc:spChg>
      </pc:sldChg>
    </pc:docChg>
  </pc:docChgLst>
  <pc:docChgLst>
    <pc:chgData name="Paul Schmidt" userId="S::schmidt_paul@lilly.com::faa873bf-ae76-4df7-bf43-5dea908680b1" providerId="AD" clId="Web-{92373BA1-34FF-2B70-385F-767F7AEE9097}"/>
    <pc:docChg chg="addSld modSld">
      <pc:chgData name="Paul Schmidt" userId="S::schmidt_paul@lilly.com::faa873bf-ae76-4df7-bf43-5dea908680b1" providerId="AD" clId="Web-{92373BA1-34FF-2B70-385F-767F7AEE9097}" dt="2022-11-21T11:09:58.685" v="130" actId="20577"/>
      <pc:docMkLst>
        <pc:docMk/>
      </pc:docMkLst>
      <pc:sldChg chg="modSp">
        <pc:chgData name="Paul Schmidt" userId="S::schmidt_paul@lilly.com::faa873bf-ae76-4df7-bf43-5dea908680b1" providerId="AD" clId="Web-{92373BA1-34FF-2B70-385F-767F7AEE9097}" dt="2022-11-21T11:09:17.263" v="129" actId="20577"/>
        <pc:sldMkLst>
          <pc:docMk/>
          <pc:sldMk cId="2786688165" sldId="664"/>
        </pc:sldMkLst>
      </pc:sldChg>
      <pc:sldChg chg="addSp modSp add replId modNotes">
        <pc:chgData name="Paul Schmidt" userId="S::schmidt_paul@lilly.com::faa873bf-ae76-4df7-bf43-5dea908680b1" providerId="AD" clId="Web-{92373BA1-34FF-2B70-385F-767F7AEE9097}" dt="2022-11-21T11:09:58.685" v="130" actId="20577"/>
        <pc:sldMkLst>
          <pc:docMk/>
          <pc:sldMk cId="3003637802" sldId="66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575" cy="511175"/>
          </a:xfrm>
          <a:prstGeom prst="rect">
            <a:avLst/>
          </a:prstGeom>
        </p:spPr>
        <p:txBody>
          <a:bodyPr vert="horz" lIns="94320" tIns="47160" rIns="94320" bIns="4716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4" name="Fußzeilenplatzhalter 3"/>
          <p:cNvSpPr>
            <a:spLocks noGrp="1"/>
          </p:cNvSpPr>
          <p:nvPr>
            <p:ph type="ftr" sz="quarter" idx="2"/>
          </p:nvPr>
        </p:nvSpPr>
        <p:spPr>
          <a:xfrm>
            <a:off x="0" y="9721850"/>
            <a:ext cx="3076575" cy="511175"/>
          </a:xfrm>
          <a:prstGeom prst="rect">
            <a:avLst/>
          </a:prstGeom>
        </p:spPr>
        <p:txBody>
          <a:bodyPr vert="horz" lIns="94320" tIns="47160" rIns="94320" bIns="47160" rtlCol="0" anchor="b"/>
          <a:lstStyle>
            <a:lvl1pPr algn="l" fontAlgn="auto">
              <a:spcBef>
                <a:spcPts val="0"/>
              </a:spcBef>
              <a:spcAft>
                <a:spcPts val="0"/>
              </a:spcAft>
              <a:defRPr sz="1200">
                <a:latin typeface="+mn-lt"/>
                <a:ea typeface="+mn-ea"/>
                <a:cs typeface="+mn-cs"/>
              </a:defRPr>
            </a:lvl1pPr>
          </a:lstStyle>
          <a:p>
            <a:pPr>
              <a:defRPr/>
            </a:pPr>
            <a:endParaRPr 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575" cy="511175"/>
          </a:xfrm>
          <a:prstGeom prst="rect">
            <a:avLst/>
          </a:prstGeom>
        </p:spPr>
        <p:txBody>
          <a:bodyPr vert="horz" lIns="94320" tIns="47160" rIns="94320" bIns="4716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idx="1"/>
          </p:nvPr>
        </p:nvSpPr>
        <p:spPr>
          <a:xfrm>
            <a:off x="4021138" y="0"/>
            <a:ext cx="3076575" cy="511175"/>
          </a:xfrm>
          <a:prstGeom prst="rect">
            <a:avLst/>
          </a:prstGeom>
        </p:spPr>
        <p:txBody>
          <a:bodyPr vert="horz" wrap="square" lIns="94320" tIns="47160" rIns="94320" bIns="47160" numCol="1" anchor="t" anchorCtr="0" compatLnSpc="1">
            <a:prstTxWarp prst="textNoShape">
              <a:avLst/>
            </a:prstTxWarp>
          </a:bodyPr>
          <a:lstStyle>
            <a:lvl1pPr algn="r">
              <a:defRPr sz="1200">
                <a:latin typeface="Calibri" pitchFamily="34" charset="0"/>
              </a:defRPr>
            </a:lvl1pPr>
          </a:lstStyle>
          <a:p>
            <a:pPr>
              <a:defRPr/>
            </a:pPr>
            <a:fld id="{E056C3B8-01FC-48EC-BB63-B1CA1079F257}" type="datetime1">
              <a:rPr lang="de-DE" altLang="de-DE"/>
              <a:pPr>
                <a:defRPr/>
              </a:pPr>
              <a:t>09.12.2024</a:t>
            </a:fld>
            <a:endParaRPr lang="de-DE" altLang="de-DE"/>
          </a:p>
        </p:txBody>
      </p:sp>
      <p:sp>
        <p:nvSpPr>
          <p:cNvPr id="4" name="Folienbildplatzhalt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4320" tIns="47160" rIns="94320" bIns="47160" rtlCol="0" anchor="ctr"/>
          <a:lstStyle/>
          <a:p>
            <a:pPr lvl="0"/>
            <a:endParaRPr lang="de-DE" noProof="0"/>
          </a:p>
        </p:txBody>
      </p:sp>
      <p:sp>
        <p:nvSpPr>
          <p:cNvPr id="5" name="Notizenplatzhalter 4"/>
          <p:cNvSpPr>
            <a:spLocks noGrp="1"/>
          </p:cNvSpPr>
          <p:nvPr>
            <p:ph type="body" sz="quarter" idx="3"/>
          </p:nvPr>
        </p:nvSpPr>
        <p:spPr>
          <a:xfrm>
            <a:off x="709613" y="4860925"/>
            <a:ext cx="5680075" cy="4605338"/>
          </a:xfrm>
          <a:prstGeom prst="rect">
            <a:avLst/>
          </a:prstGeom>
        </p:spPr>
        <p:txBody>
          <a:bodyPr vert="horz" wrap="square" lIns="94320" tIns="47160" rIns="94320" bIns="47160" numCol="1" anchor="t" anchorCtr="0" compatLnSpc="1">
            <a:prstTxWarp prst="textNoShape">
              <a:avLst/>
            </a:prstTxWarp>
            <a:normAutofit/>
          </a:bodyPr>
          <a:lstStyle/>
          <a:p>
            <a:pPr lvl="0"/>
            <a:r>
              <a:rPr lang="de-DE" altLang="de-DE" noProof="0"/>
              <a:t>Mastertextformat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6" name="Fußzeilenplatzhalter 5"/>
          <p:cNvSpPr>
            <a:spLocks noGrp="1"/>
          </p:cNvSpPr>
          <p:nvPr>
            <p:ph type="ftr" sz="quarter" idx="4"/>
          </p:nvPr>
        </p:nvSpPr>
        <p:spPr>
          <a:xfrm>
            <a:off x="0" y="9721850"/>
            <a:ext cx="3076575" cy="511175"/>
          </a:xfrm>
          <a:prstGeom prst="rect">
            <a:avLst/>
          </a:prstGeom>
        </p:spPr>
        <p:txBody>
          <a:bodyPr vert="horz" lIns="94320" tIns="47160" rIns="94320" bIns="47160" rtlCol="0" anchor="b"/>
          <a:lstStyle>
            <a:lvl1pPr algn="l" fontAlgn="auto">
              <a:spcBef>
                <a:spcPts val="0"/>
              </a:spcBef>
              <a:spcAft>
                <a:spcPts val="0"/>
              </a:spcAft>
              <a:defRPr sz="1200">
                <a:latin typeface="+mn-lt"/>
                <a:ea typeface="+mn-ea"/>
                <a:cs typeface="+mn-cs"/>
              </a:defRPr>
            </a:lvl1pPr>
          </a:lstStyle>
          <a:p>
            <a:pPr>
              <a:defRPr/>
            </a:pPr>
            <a:endParaRPr lang="de-DE"/>
          </a:p>
        </p:txBody>
      </p:sp>
      <p:sp>
        <p:nvSpPr>
          <p:cNvPr id="7" name="Foliennummernplatzhalter 6"/>
          <p:cNvSpPr>
            <a:spLocks noGrp="1"/>
          </p:cNvSpPr>
          <p:nvPr>
            <p:ph type="sldNum" sz="quarter" idx="5"/>
          </p:nvPr>
        </p:nvSpPr>
        <p:spPr>
          <a:xfrm>
            <a:off x="4021138" y="9721850"/>
            <a:ext cx="3076575" cy="511175"/>
          </a:xfrm>
          <a:prstGeom prst="rect">
            <a:avLst/>
          </a:prstGeom>
        </p:spPr>
        <p:txBody>
          <a:bodyPr vert="horz" wrap="square" lIns="94320" tIns="47160" rIns="94320" bIns="47160" numCol="1" anchor="b" anchorCtr="0" compatLnSpc="1">
            <a:prstTxWarp prst="textNoShape">
              <a:avLst/>
            </a:prstTxWarp>
          </a:bodyPr>
          <a:lstStyle>
            <a:lvl1pPr algn="r">
              <a:defRPr sz="1200">
                <a:latin typeface="Calibri" panose="020F0502020204030204" pitchFamily="34" charset="0"/>
              </a:defRPr>
            </a:lvl1pPr>
          </a:lstStyle>
          <a:p>
            <a:fld id="{32062B46-4F6D-4F86-8DB7-C310FD0CB371}" type="slidenum">
              <a:rPr lang="de-DE" altLang="de-DE"/>
              <a:pPr/>
              <a:t>‹#›</a:t>
            </a:fld>
            <a:endParaRPr lang="de-DE" altLang="de-D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Geneva" pitchFamily="-110"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Geneva" charset="0"/>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Geneva" charset="0"/>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Geneva" charset="0"/>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de-DE" altLang="de-DE" b="1">
                <a:solidFill>
                  <a:srgbClr val="000000"/>
                </a:solidFill>
                <a:ea typeface="ＭＳ Ｐゴシック" panose="020B0600070205080204" pitchFamily="34" charset="-128"/>
                <a:cs typeface="Arial" panose="020B0604020202020204" pitchFamily="34" charset="0"/>
              </a:rPr>
              <a:t>Eigene Ergänzungen:</a:t>
            </a:r>
            <a:endParaRPr lang="de-DE" altLang="de-DE">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a:t>
            </a:fld>
            <a:endParaRPr lang="de-DE" altLang="de-DE"/>
          </a:p>
        </p:txBody>
      </p:sp>
    </p:spTree>
    <p:extLst>
      <p:ext uri="{BB962C8B-B14F-4D97-AF65-F5344CB8AC3E}">
        <p14:creationId xmlns:p14="http://schemas.microsoft.com/office/powerpoint/2010/main" val="386117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rPr>
              <a:t>Hinweise: </a:t>
            </a:r>
            <a:br>
              <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rPr>
            </a:br>
            <a:r>
              <a:rPr lang="de-DE" sz="1800">
                <a:effectLst/>
                <a:latin typeface="Segoe UI" panose="020B0502040204020203" pitchFamily="34" charset="0"/>
              </a:rPr>
              <a:t>Recall-Phänomen nach Bestrahlung v. a. bei der Applikation von </a:t>
            </a:r>
            <a:r>
              <a:rPr lang="de-DE" sz="1800" err="1">
                <a:effectLst/>
                <a:latin typeface="Segoe UI" panose="020B0502040204020203" pitchFamily="34" charset="0"/>
              </a:rPr>
              <a:t>Anthrazyklinen</a:t>
            </a:r>
            <a:r>
              <a:rPr lang="de-DE" sz="1800">
                <a:effectLst/>
                <a:latin typeface="Segoe UI" panose="020B0502040204020203" pitchFamily="34" charset="0"/>
              </a:rPr>
              <a:t>, </a:t>
            </a:r>
            <a:r>
              <a:rPr lang="de-DE" sz="1800" err="1">
                <a:effectLst/>
                <a:latin typeface="Segoe UI" panose="020B0502040204020203" pitchFamily="34" charset="0"/>
              </a:rPr>
              <a:t>Taxanen</a:t>
            </a:r>
            <a:r>
              <a:rPr lang="de-DE" sz="1800">
                <a:effectLst/>
                <a:latin typeface="Segoe UI" panose="020B0502040204020203" pitchFamily="34" charset="0"/>
              </a:rPr>
              <a:t>, Etoposid, </a:t>
            </a:r>
            <a:r>
              <a:rPr lang="de-DE" sz="1800" err="1">
                <a:effectLst/>
                <a:latin typeface="Segoe UI" panose="020B0502040204020203" pitchFamily="34" charset="0"/>
              </a:rPr>
              <a:t>Gemcitabin</a:t>
            </a:r>
            <a:r>
              <a:rPr lang="de-DE" sz="1800">
                <a:effectLst/>
                <a:latin typeface="Segoe UI" panose="020B0502040204020203" pitchFamily="34" charset="0"/>
              </a:rPr>
              <a:t>, Methotrexat, </a:t>
            </a:r>
            <a:r>
              <a:rPr lang="de-DE" sz="1800" err="1">
                <a:effectLst/>
                <a:latin typeface="Segoe UI" panose="020B0502040204020203" pitchFamily="34" charset="0"/>
              </a:rPr>
              <a:t>Vinblastin</a:t>
            </a:r>
            <a:r>
              <a:rPr lang="de-DE" sz="1800">
                <a:effectLst/>
                <a:latin typeface="Segoe UI" panose="020B0502040204020203" pitchFamily="34" charset="0"/>
              </a:rPr>
              <a:t> und </a:t>
            </a:r>
            <a:endParaRPr lang="de-DE" sz="1800">
              <a:effectLst/>
              <a:latin typeface="Arial" panose="020B0604020202020204" pitchFamily="34" charset="0"/>
            </a:endParaRPr>
          </a:p>
          <a:p>
            <a:r>
              <a:rPr lang="de-DE" sz="1800" err="1">
                <a:effectLst/>
                <a:latin typeface="Segoe UI" panose="020B0502040204020203" pitchFamily="34" charset="0"/>
              </a:rPr>
              <a:t>Bleomycin</a:t>
            </a:r>
            <a:r>
              <a:rPr lang="de-DE" sz="1800">
                <a:effectLst/>
                <a:latin typeface="Segoe UI" panose="020B0502040204020203" pitchFamily="34" charset="0"/>
              </a:rPr>
              <a:t>, Phänomen kann bis zu 15 Jahren nach Abschluss der Bestrahlung auftreten. Auch nach Applikation neuer zielgerichteter Therapien und Immuncheckpoint-Inhibitoren wurde dieses Phänomen beobachtet [2]</a:t>
            </a:r>
            <a:endParaRPr lang="de-DE" sz="1800">
              <a:effectLst/>
              <a:latin typeface="Arial" panose="020B0604020202020204" pitchFamily="34" charset="0"/>
            </a:endParaRPr>
          </a:p>
          <a:p>
            <a:endPar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rPr>
              <a:t>Eigene Ergänzungen:</a:t>
            </a:r>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10</a:t>
            </a:fld>
            <a:endParaRPr lang="de-DE" altLang="de-DE"/>
          </a:p>
        </p:txBody>
      </p:sp>
    </p:spTree>
    <p:extLst>
      <p:ext uri="{BB962C8B-B14F-4D97-AF65-F5344CB8AC3E}">
        <p14:creationId xmlns:p14="http://schemas.microsoft.com/office/powerpoint/2010/main" val="2736104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rPr>
              <a:t>Hinweise:</a:t>
            </a:r>
          </a:p>
          <a:p>
            <a:pPr marL="163735" indent="-163735">
              <a:buFont typeface="Arial" panose="020B0604020202020204" pitchFamily="34" charset="0"/>
              <a:buChar char="•"/>
            </a:pPr>
            <a:r>
              <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rPr>
              <a:t>Recall-Phänomen: Bei Infusionen in Folgezyklen kann es trotz eines Armwechsels beim Anlegen des peripheren Infusionszugangs vorkommen, dass eine wiederholte Entzündung bzw. eine Hautreaktion an der ursprünglichen </a:t>
            </a:r>
            <a:r>
              <a:rPr lang="de-DE" altLang="de-DE" sz="120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Paravasationsstelle</a:t>
            </a:r>
            <a:r>
              <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rPr>
              <a:t> auftritt. [</a:t>
            </a:r>
            <a:r>
              <a:rPr lang="de-DE" altLang="de-DE" sz="1200" i="1">
                <a:solidFill>
                  <a:srgbClr val="000000"/>
                </a:solidFill>
                <a:latin typeface="Arial" panose="020B0604020202020204" pitchFamily="34" charset="0"/>
                <a:ea typeface="ＭＳ Ｐゴシック" panose="020B0600070205080204" pitchFamily="34" charset="-128"/>
                <a:cs typeface="Arial" panose="020B0604020202020204" pitchFamily="34" charset="0"/>
              </a:rPr>
              <a:t>H.</a:t>
            </a:r>
            <a:r>
              <a:rPr lang="de-DE" altLang="de-DE" sz="1200" i="1" baseline="0">
                <a:solidFill>
                  <a:srgbClr val="000000"/>
                </a:solidFill>
                <a:latin typeface="Arial" panose="020B0604020202020204" pitchFamily="34" charset="0"/>
                <a:ea typeface="ＭＳ Ｐゴシック" panose="020B0600070205080204" pitchFamily="34" charset="-128"/>
                <a:cs typeface="Arial" panose="020B0604020202020204" pitchFamily="34" charset="0"/>
              </a:rPr>
              <a:t> Link et al</a:t>
            </a:r>
            <a:r>
              <a:rPr lang="de-DE" altLang="de-DE" sz="1200" baseline="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de-DE" altLang="de-DE" sz="1200" baseline="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Supportivtherapie</a:t>
            </a:r>
            <a:r>
              <a:rPr lang="de-DE" altLang="de-DE" sz="1200" baseline="0">
                <a:solidFill>
                  <a:srgbClr val="000000"/>
                </a:solidFill>
                <a:latin typeface="Arial" panose="020B0604020202020204" pitchFamily="34" charset="0"/>
                <a:ea typeface="ＭＳ Ｐゴシック" panose="020B0600070205080204" pitchFamily="34" charset="-128"/>
                <a:cs typeface="Arial" panose="020B0604020202020204" pitchFamily="34" charset="0"/>
              </a:rPr>
              <a:t> bei malignen Erkrankungen. Deutscher Ärzte-Verlag. 2006, 91.]</a:t>
            </a:r>
            <a:endParaRPr lang="de-DE" altLang="de-DE" sz="1200" baseline="0">
              <a:solidFill>
                <a:srgbClr val="000000"/>
              </a:solidFill>
              <a:effectLst/>
              <a:latin typeface="Arial" panose="020B0604020202020204" pitchFamily="34" charset="0"/>
              <a:ea typeface="ＭＳ Ｐゴシック" panose="020B0600070205080204" pitchFamily="34" charset="-128"/>
              <a:cs typeface="Arial" panose="020B0604020202020204" pitchFamily="34" charset="0"/>
            </a:endParaRPr>
          </a:p>
          <a:p>
            <a:pPr marL="163735" indent="-163735">
              <a:buFont typeface="Arial" panose="020B0604020202020204" pitchFamily="34" charset="0"/>
              <a:buChar char="•"/>
            </a:pPr>
            <a:r>
              <a:rPr lang="de-DE" sz="1800">
                <a:effectLst/>
                <a:latin typeface="Segoe UI" panose="020B0502040204020203" pitchFamily="34" charset="0"/>
              </a:rPr>
              <a:t>Recall-Phänomen nach Bestrahlung v. a. bei der Applikation von </a:t>
            </a:r>
            <a:r>
              <a:rPr lang="de-DE" sz="1800" err="1">
                <a:effectLst/>
                <a:latin typeface="Segoe UI" panose="020B0502040204020203" pitchFamily="34" charset="0"/>
              </a:rPr>
              <a:t>Anthrazyklinen</a:t>
            </a:r>
            <a:r>
              <a:rPr lang="de-DE" sz="1800">
                <a:effectLst/>
                <a:latin typeface="Segoe UI" panose="020B0502040204020203" pitchFamily="34" charset="0"/>
              </a:rPr>
              <a:t>, </a:t>
            </a:r>
            <a:r>
              <a:rPr lang="de-DE" sz="1800" err="1">
                <a:effectLst/>
                <a:latin typeface="Segoe UI" panose="020B0502040204020203" pitchFamily="34" charset="0"/>
              </a:rPr>
              <a:t>Taxanen</a:t>
            </a:r>
            <a:r>
              <a:rPr lang="de-DE" sz="1800">
                <a:effectLst/>
                <a:latin typeface="Segoe UI" panose="020B0502040204020203" pitchFamily="34" charset="0"/>
              </a:rPr>
              <a:t>, Etoposid, </a:t>
            </a:r>
            <a:r>
              <a:rPr lang="de-DE" sz="1800" err="1">
                <a:effectLst/>
                <a:latin typeface="Segoe UI" panose="020B0502040204020203" pitchFamily="34" charset="0"/>
              </a:rPr>
              <a:t>Gemcitabin</a:t>
            </a:r>
            <a:r>
              <a:rPr lang="de-DE" sz="1800">
                <a:effectLst/>
                <a:latin typeface="Segoe UI" panose="020B0502040204020203" pitchFamily="34" charset="0"/>
              </a:rPr>
              <a:t>, Methotrexat, </a:t>
            </a:r>
            <a:r>
              <a:rPr lang="de-DE" sz="1800" err="1">
                <a:effectLst/>
                <a:latin typeface="Segoe UI" panose="020B0502040204020203" pitchFamily="34" charset="0"/>
              </a:rPr>
              <a:t>Vinblastin</a:t>
            </a:r>
            <a:r>
              <a:rPr lang="de-DE" sz="1800">
                <a:effectLst/>
                <a:latin typeface="Segoe UI" panose="020B0502040204020203" pitchFamily="34" charset="0"/>
              </a:rPr>
              <a:t> und </a:t>
            </a:r>
            <a:endParaRPr lang="de-DE" sz="1800">
              <a:effectLst/>
              <a:latin typeface="Arial" panose="020B0604020202020204" pitchFamily="34" charset="0"/>
            </a:endParaRPr>
          </a:p>
          <a:p>
            <a:r>
              <a:rPr lang="de-DE" sz="1800" err="1">
                <a:effectLst/>
                <a:latin typeface="Segoe UI" panose="020B0502040204020203" pitchFamily="34" charset="0"/>
              </a:rPr>
              <a:t>Bleomycin</a:t>
            </a:r>
            <a:r>
              <a:rPr lang="de-DE" sz="1800">
                <a:effectLst/>
                <a:latin typeface="Segoe UI" panose="020B0502040204020203" pitchFamily="34" charset="0"/>
              </a:rPr>
              <a:t>, Phänomen kann bis zu 15 Jahren nach Abschluss der Bestrahlung auftreten. Auch nach Applikation neuer zielgerichteter Therapien und Immuncheckpoint-Inhibitoren wurde dieses Phänomen beobachtet [2]</a:t>
            </a:r>
            <a:endParaRPr lang="de-DE" sz="1800">
              <a:effectLst/>
              <a:latin typeface="Arial" panose="020B0604020202020204" pitchFamily="34" charset="0"/>
            </a:endParaRPr>
          </a:p>
          <a:p>
            <a:pPr marL="0" indent="0">
              <a:buFont typeface="Arial" panose="020B0604020202020204" pitchFamily="34" charset="0"/>
              <a:buNone/>
            </a:pPr>
            <a:endPar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marL="0" indent="0">
              <a:buFont typeface="Arial" panose="020B0604020202020204" pitchFamily="34" charset="0"/>
              <a:buNone/>
            </a:pPr>
            <a:endPar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rPr>
              <a:t>Eigene Ergänzungen:</a:t>
            </a:r>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11</a:t>
            </a:fld>
            <a:endParaRPr lang="de-DE" altLang="de-DE"/>
          </a:p>
        </p:txBody>
      </p:sp>
    </p:spTree>
    <p:extLst>
      <p:ext uri="{BB962C8B-B14F-4D97-AF65-F5344CB8AC3E}">
        <p14:creationId xmlns:p14="http://schemas.microsoft.com/office/powerpoint/2010/main" val="2541133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436626">
              <a:defRPr/>
            </a:pPr>
            <a:r>
              <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rPr>
              <a:t>Hinweise:</a:t>
            </a:r>
          </a:p>
          <a:p>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defTabSz="436626">
              <a:defRPr/>
            </a:pPr>
            <a:r>
              <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rPr>
              <a:t>Eigene Ergänzungen:</a:t>
            </a:r>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12</a:t>
            </a:fld>
            <a:endParaRPr lang="de-DE" altLang="de-DE"/>
          </a:p>
        </p:txBody>
      </p:sp>
    </p:spTree>
    <p:extLst>
      <p:ext uri="{BB962C8B-B14F-4D97-AF65-F5344CB8AC3E}">
        <p14:creationId xmlns:p14="http://schemas.microsoft.com/office/powerpoint/2010/main" val="31858577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36626" rtl="0" eaLnBrk="0" fontAlgn="base" latinLnBrk="0" hangingPunct="0">
              <a:lnSpc>
                <a:spcPct val="100000"/>
              </a:lnSpc>
              <a:spcBef>
                <a:spcPct val="30000"/>
              </a:spcBef>
              <a:spcAft>
                <a:spcPct val="0"/>
              </a:spcAft>
              <a:buClrTx/>
              <a:buSzTx/>
              <a:buFontTx/>
              <a:buNone/>
              <a:tabLst/>
              <a:defRPr/>
            </a:pPr>
            <a:r>
              <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rPr>
              <a:t>Hinweise:</a:t>
            </a:r>
          </a:p>
          <a:p>
            <a:pPr defTabSz="436626">
              <a:defRPr/>
            </a:pPr>
            <a:endPar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436626" rtl="0" eaLnBrk="0" fontAlgn="base" latinLnBrk="0" hangingPunct="0">
              <a:lnSpc>
                <a:spcPct val="100000"/>
              </a:lnSpc>
              <a:spcBef>
                <a:spcPct val="30000"/>
              </a:spcBef>
              <a:spcAft>
                <a:spcPct val="0"/>
              </a:spcAft>
              <a:buClrTx/>
              <a:buSzTx/>
              <a:buFontTx/>
              <a:buNone/>
              <a:tabLst/>
              <a:defRPr/>
            </a:pPr>
            <a:r>
              <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rPr>
              <a:t>Portnadel/-lokalisation: Achtung bei adipösen Patienten oder Patienten, die nach der Implantation viel Muskelmasse verloren haben</a:t>
            </a:r>
          </a:p>
          <a:p>
            <a:pPr defTabSz="436626">
              <a:defRPr/>
            </a:pPr>
            <a:endPar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defTabSz="436626">
              <a:defRPr/>
            </a:pPr>
            <a:endPar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defTabSz="436626">
              <a:defRPr/>
            </a:pPr>
            <a:r>
              <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rPr>
              <a:t>Eigene Ergänzungen:</a:t>
            </a:r>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13</a:t>
            </a:fld>
            <a:endParaRPr lang="de-DE" altLang="de-DE"/>
          </a:p>
        </p:txBody>
      </p:sp>
    </p:spTree>
    <p:extLst>
      <p:ext uri="{BB962C8B-B14F-4D97-AF65-F5344CB8AC3E}">
        <p14:creationId xmlns:p14="http://schemas.microsoft.com/office/powerpoint/2010/main" val="1840181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1">
                <a:solidFill>
                  <a:srgbClr val="000000"/>
                </a:solidFill>
                <a:ea typeface="ＭＳ Ｐゴシック" panose="020B0600070205080204" pitchFamily="34" charset="-128"/>
                <a:cs typeface="Arial" panose="020B0604020202020204" pitchFamily="34" charset="0"/>
              </a:rPr>
              <a:t>Eigene Ergänzungen:</a:t>
            </a:r>
          </a:p>
          <a:p>
            <a:endParaRPr lang="de-DE" altLang="de-DE">
              <a:solidFill>
                <a:srgbClr val="000000"/>
              </a:solidFill>
              <a:ea typeface="ＭＳ Ｐゴシック" panose="020B0600070205080204" pitchFamily="34" charset="-128"/>
              <a:cs typeface="Arial" panose="020B0604020202020204" pitchFamily="34"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14</a:t>
            </a:fld>
            <a:endParaRPr lang="de-DE" altLang="de-DE"/>
          </a:p>
        </p:txBody>
      </p:sp>
    </p:spTree>
    <p:extLst>
      <p:ext uri="{BB962C8B-B14F-4D97-AF65-F5344CB8AC3E}">
        <p14:creationId xmlns:p14="http://schemas.microsoft.com/office/powerpoint/2010/main" val="38722097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1">
                <a:solidFill>
                  <a:srgbClr val="000000"/>
                </a:solidFill>
                <a:ea typeface="ＭＳ Ｐゴシック" panose="020B0600070205080204" pitchFamily="34" charset="-128"/>
                <a:cs typeface="Arial" panose="020B0604020202020204" pitchFamily="34" charset="0"/>
              </a:rPr>
              <a:t>Eigene Ergänzungen:</a:t>
            </a:r>
          </a:p>
          <a:p>
            <a:endParaRPr lang="de-DE" altLang="de-DE">
              <a:solidFill>
                <a:srgbClr val="000000"/>
              </a:solidFill>
              <a:ea typeface="ＭＳ Ｐゴシック" panose="020B0600070205080204" pitchFamily="34" charset="-128"/>
              <a:cs typeface="Arial" panose="020B0604020202020204" pitchFamily="34"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15</a:t>
            </a:fld>
            <a:endParaRPr lang="de-DE" altLang="de-DE"/>
          </a:p>
        </p:txBody>
      </p:sp>
    </p:spTree>
    <p:extLst>
      <p:ext uri="{BB962C8B-B14F-4D97-AF65-F5344CB8AC3E}">
        <p14:creationId xmlns:p14="http://schemas.microsoft.com/office/powerpoint/2010/main" val="15574344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1">
                <a:solidFill>
                  <a:srgbClr val="000000"/>
                </a:solidFill>
                <a:ea typeface="ＭＳ Ｐゴシック" panose="020B0600070205080204" pitchFamily="34" charset="-128"/>
                <a:cs typeface="Arial" panose="020B0604020202020204" pitchFamily="34" charset="0"/>
              </a:rPr>
              <a:t>Eigene Ergänzungen:</a:t>
            </a:r>
          </a:p>
          <a:p>
            <a:endParaRPr lang="de-DE" altLang="de-DE">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16</a:t>
            </a:fld>
            <a:endParaRPr lang="de-DE" altLang="de-DE"/>
          </a:p>
        </p:txBody>
      </p:sp>
    </p:spTree>
    <p:extLst>
      <p:ext uri="{BB962C8B-B14F-4D97-AF65-F5344CB8AC3E}">
        <p14:creationId xmlns:p14="http://schemas.microsoft.com/office/powerpoint/2010/main" val="20627969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1">
                <a:solidFill>
                  <a:srgbClr val="000000"/>
                </a:solidFill>
                <a:ea typeface="ＭＳ Ｐゴシック" panose="020B0600070205080204" pitchFamily="34" charset="-128"/>
                <a:cs typeface="Arial" panose="020B0604020202020204" pitchFamily="34" charset="0"/>
              </a:rPr>
              <a:t>Eigene Ergänzungen:</a:t>
            </a:r>
          </a:p>
          <a:p>
            <a:endParaRPr lang="de-DE" altLang="de-DE">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17</a:t>
            </a:fld>
            <a:endParaRPr lang="de-DE" altLang="de-DE"/>
          </a:p>
        </p:txBody>
      </p:sp>
    </p:spTree>
    <p:extLst>
      <p:ext uri="{BB962C8B-B14F-4D97-AF65-F5344CB8AC3E}">
        <p14:creationId xmlns:p14="http://schemas.microsoft.com/office/powerpoint/2010/main" val="13206993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1">
                <a:solidFill>
                  <a:srgbClr val="000000"/>
                </a:solidFill>
                <a:latin typeface="Arial" panose="020B0604020202020204" pitchFamily="34" charset="0"/>
                <a:ea typeface="ＭＳ Ｐゴシック" panose="020B0600070205080204" pitchFamily="34" charset="-128"/>
                <a:cs typeface="Arial" panose="020B0604020202020204" pitchFamily="34" charset="0"/>
              </a:rPr>
              <a:t>Hinweise:</a:t>
            </a:r>
          </a:p>
          <a:p>
            <a:pPr marL="163735" indent="-163735">
              <a:buFont typeface="Arial" panose="020B0604020202020204" pitchFamily="34" charset="0"/>
              <a:buChar char="•"/>
            </a:pPr>
            <a:r>
              <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rPr>
              <a:t>Weitere Antidota wie z.B. Natriumthiosulfat, Natriumhydrogencarbonat, Glucocorticoide </a:t>
            </a:r>
            <a:r>
              <a:rPr lang="de-DE" altLang="de-DE" sz="120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i.v.</a:t>
            </a:r>
            <a:r>
              <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rPr>
              <a:t> haben eine negative Nutzen-Risiken-Bilanz und sind daher als obsolet zu betrachten!</a:t>
            </a:r>
          </a:p>
          <a:p>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4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defTabSz="436626">
              <a:defRPr/>
            </a:pPr>
            <a:r>
              <a:rPr lang="de-DE" altLang="de-DE" sz="1400" b="1">
                <a:latin typeface="Arial" panose="020B0604020202020204" pitchFamily="34" charset="0"/>
                <a:ea typeface="ＭＳ Ｐゴシック" panose="020B0600070205080204" pitchFamily="34" charset="-128"/>
                <a:cs typeface="Arial" panose="020B0604020202020204" pitchFamily="34" charset="0"/>
              </a:rPr>
              <a:t>Eigene Ergänzungen:</a:t>
            </a:r>
          </a:p>
          <a:p>
            <a:endParaRPr lang="de-DE" altLang="de-DE" b="0">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18</a:t>
            </a:fld>
            <a:endParaRPr lang="de-DE" altLang="de-DE"/>
          </a:p>
        </p:txBody>
      </p:sp>
    </p:spTree>
    <p:extLst>
      <p:ext uri="{BB962C8B-B14F-4D97-AF65-F5344CB8AC3E}">
        <p14:creationId xmlns:p14="http://schemas.microsoft.com/office/powerpoint/2010/main" val="1092288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92500"/>
          </a:bodyPr>
          <a:lstStyle/>
          <a:p>
            <a:r>
              <a:rPr lang="de-DE" altLang="de-DE" sz="1100" b="1">
                <a:solidFill>
                  <a:srgbClr val="000000"/>
                </a:solidFill>
                <a:latin typeface="Arial"/>
                <a:ea typeface="ＭＳ Ｐゴシック"/>
                <a:cs typeface="Arial"/>
              </a:rPr>
              <a:t>Literatur:</a:t>
            </a:r>
          </a:p>
          <a:p>
            <a:r>
              <a:rPr lang="de-DE">
                <a:ea typeface="ＭＳ Ｐゴシック"/>
                <a:cs typeface="Calibri"/>
              </a:rPr>
              <a:t>[2]</a:t>
            </a:r>
            <a:endParaRPr lang="de-DE"/>
          </a:p>
          <a:p>
            <a:r>
              <a:rPr lang="de-DE" sz="1800">
                <a:effectLst/>
                <a:latin typeface="Segoe UI" panose="020B0502040204020203" pitchFamily="34" charset="0"/>
              </a:rPr>
              <a:t>S3-Leitlinie Supportive Therapie bei onkologischen PatientInnen. Kapitel 11 </a:t>
            </a:r>
            <a:r>
              <a:rPr lang="de-DE" sz="1800" err="1">
                <a:effectLst/>
                <a:latin typeface="Segoe UI" panose="020B0502040204020203" pitchFamily="34" charset="0"/>
              </a:rPr>
              <a:t>Paravasate</a:t>
            </a:r>
            <a:r>
              <a:rPr lang="de-DE" sz="1800">
                <a:effectLst/>
                <a:latin typeface="Segoe UI" panose="020B0502040204020203" pitchFamily="34" charset="0"/>
              </a:rPr>
              <a:t>, Konsultationsfassung V.2.01 September 2024</a:t>
            </a:r>
            <a:endParaRPr lang="de-DE" sz="1800">
              <a:effectLst/>
              <a:latin typeface="Arial" panose="020B0604020202020204" pitchFamily="34" charset="0"/>
            </a:endParaRPr>
          </a:p>
          <a:p>
            <a:r>
              <a:rPr lang="de-DE">
                <a:ea typeface="ＭＳ Ｐゴシック"/>
                <a:cs typeface="Calibri"/>
              </a:rPr>
              <a:t>[6]</a:t>
            </a:r>
          </a:p>
          <a:p>
            <a:r>
              <a:rPr lang="de-DE">
                <a:ea typeface="ＭＳ Ｐゴシック"/>
                <a:cs typeface="Calibri"/>
              </a:rPr>
              <a:t>Gudrun Heyn, </a:t>
            </a:r>
            <a:r>
              <a:rPr lang="de-DE" err="1">
                <a:ea typeface="ＭＳ Ｐゴシック"/>
                <a:cs typeface="Calibri"/>
              </a:rPr>
              <a:t>Paravasate</a:t>
            </a:r>
            <a:r>
              <a:rPr lang="de-DE">
                <a:ea typeface="ＭＳ Ｐゴシック"/>
                <a:cs typeface="Calibri"/>
              </a:rPr>
              <a:t>. Das PTA Magazin, 09/2020</a:t>
            </a:r>
            <a:endParaRPr lang="en-US">
              <a:ea typeface="ＭＳ Ｐゴシック"/>
              <a:cs typeface="Calibri"/>
            </a:endParaRPr>
          </a:p>
          <a:p>
            <a:r>
              <a:rPr lang="de-DE"/>
              <a:t>[7]</a:t>
            </a:r>
            <a:r>
              <a:rPr lang="de-DE">
                <a:ea typeface="ＭＳ Ｐゴシック"/>
                <a:cs typeface="Calibri"/>
              </a:rPr>
              <a:t>           </a:t>
            </a:r>
            <a:endParaRPr lang="de-DE">
              <a:cs typeface="Calibri"/>
            </a:endParaRPr>
          </a:p>
          <a:p>
            <a:r>
              <a:rPr lang="de-DE"/>
              <a:t>Maike de </a:t>
            </a:r>
            <a:r>
              <a:rPr lang="de-DE" err="1"/>
              <a:t>Wit</a:t>
            </a:r>
            <a:r>
              <a:rPr lang="de-DE"/>
              <a:t>, </a:t>
            </a:r>
            <a:r>
              <a:rPr lang="de-DE" err="1"/>
              <a:t>Paravasate</a:t>
            </a:r>
            <a:r>
              <a:rPr lang="de-DE"/>
              <a:t> – eine Alltagskomplikation? Best Practice Onkologie, 09/21</a:t>
            </a:r>
          </a:p>
          <a:p>
            <a:endParaRPr lang="de-DE" altLang="de-DE" sz="1100" b="1">
              <a:solidFill>
                <a:srgbClr val="000000"/>
              </a:solidFill>
              <a:latin typeface="Arial"/>
              <a:ea typeface="ＭＳ Ｐゴシック"/>
              <a:cs typeface="Arial"/>
            </a:endParaRPr>
          </a:p>
          <a:p>
            <a:r>
              <a:rPr lang="de-DE" altLang="de-DE" sz="1100" b="1">
                <a:solidFill>
                  <a:srgbClr val="000000"/>
                </a:solidFill>
                <a:latin typeface="Arial"/>
                <a:ea typeface="ＭＳ Ｐゴシック"/>
                <a:cs typeface="Arial"/>
              </a:rPr>
              <a:t>Hinweise:</a:t>
            </a:r>
            <a:endParaRPr lang="de-DE"/>
          </a:p>
          <a:p>
            <a:pPr marL="163195" indent="-163195">
              <a:buFont typeface="Arial" panose="020B0604020202020204" pitchFamily="34" charset="0"/>
              <a:buChar char="•"/>
            </a:pPr>
            <a:r>
              <a:rPr lang="de-DE" altLang="de-DE" sz="1100" b="1">
                <a:solidFill>
                  <a:srgbClr val="000000"/>
                </a:solidFill>
                <a:latin typeface="Arial"/>
                <a:ea typeface="ＭＳ Ｐゴシック"/>
                <a:cs typeface="Arial"/>
              </a:rPr>
              <a:t>Hyaluronidase:</a:t>
            </a:r>
            <a:r>
              <a:rPr lang="de-DE" altLang="de-DE" sz="1100">
                <a:solidFill>
                  <a:srgbClr val="000000"/>
                </a:solidFill>
                <a:latin typeface="Arial"/>
                <a:ea typeface="ＭＳ Ｐゴシック"/>
                <a:cs typeface="Arial"/>
              </a:rPr>
              <a:t> Kühlschranklagerung! Tipp: Hinweiszettel z. B. in </a:t>
            </a:r>
            <a:r>
              <a:rPr lang="de-DE" altLang="de-DE" sz="1100" err="1">
                <a:solidFill>
                  <a:srgbClr val="000000"/>
                </a:solidFill>
                <a:latin typeface="Arial"/>
                <a:ea typeface="ＭＳ Ｐゴシック"/>
                <a:cs typeface="Arial"/>
              </a:rPr>
              <a:t>Paravasate</a:t>
            </a:r>
            <a:r>
              <a:rPr lang="de-DE" altLang="de-DE" sz="1100">
                <a:solidFill>
                  <a:srgbClr val="000000"/>
                </a:solidFill>
                <a:latin typeface="Arial"/>
                <a:ea typeface="ＭＳ Ｐゴシック"/>
                <a:cs typeface="Arial"/>
              </a:rPr>
              <a:t>-Set legen</a:t>
            </a:r>
          </a:p>
          <a:p>
            <a:pPr marL="600075" lvl="1" indent="-163195">
              <a:buFont typeface="Symbol" panose="05050102010706020507" pitchFamily="18" charset="2"/>
              <a:buChar char="-"/>
            </a:pPr>
            <a:r>
              <a:rPr lang="de-DE" altLang="de-DE" sz="1100">
                <a:solidFill>
                  <a:srgbClr val="000000"/>
                </a:solidFill>
                <a:latin typeface="Arial"/>
                <a:ea typeface="ＭＳ Ｐゴシック"/>
                <a:cs typeface="Arial"/>
              </a:rPr>
              <a:t>Die betroffene Stelle sollte in Abhängigkeit von der Größe des </a:t>
            </a:r>
            <a:r>
              <a:rPr lang="de-DE" altLang="de-DE" sz="1100" err="1">
                <a:solidFill>
                  <a:srgbClr val="000000"/>
                </a:solidFill>
                <a:latin typeface="Arial"/>
                <a:ea typeface="ＭＳ Ｐゴシック"/>
                <a:cs typeface="Arial"/>
              </a:rPr>
              <a:t>Paravasates</a:t>
            </a:r>
            <a:r>
              <a:rPr lang="de-DE" altLang="de-DE" sz="1100">
                <a:solidFill>
                  <a:srgbClr val="000000"/>
                </a:solidFill>
                <a:latin typeface="Arial"/>
                <a:ea typeface="ＭＳ Ｐゴシック"/>
                <a:cs typeface="Arial"/>
              </a:rPr>
              <a:t> mit bis zu 1500 IE s. c. umspritzt und pro Applikationsstelle etwa 250–300 IE injiziert werden.</a:t>
            </a:r>
          </a:p>
          <a:p>
            <a:pPr marL="600075" lvl="1" indent="-163195">
              <a:buFont typeface="Symbol" panose="05050102010706020507" pitchFamily="18" charset="2"/>
              <a:buChar char="-"/>
            </a:pPr>
            <a:r>
              <a:rPr lang="de-DE" altLang="de-DE" sz="1100">
                <a:solidFill>
                  <a:srgbClr val="000000"/>
                </a:solidFill>
                <a:latin typeface="Arial"/>
                <a:ea typeface="ＭＳ Ｐゴシック"/>
                <a:cs typeface="Arial"/>
              </a:rPr>
              <a:t>Der Einsatz von Hyaluronidase sollte innerhalb von einer Stunde nach </a:t>
            </a:r>
            <a:r>
              <a:rPr lang="de-DE" altLang="de-DE" sz="1100" err="1">
                <a:solidFill>
                  <a:srgbClr val="000000"/>
                </a:solidFill>
                <a:latin typeface="Arial"/>
                <a:ea typeface="ＭＳ Ｐゴシック"/>
                <a:cs typeface="Arial"/>
              </a:rPr>
              <a:t>Paravasation</a:t>
            </a:r>
            <a:r>
              <a:rPr lang="de-DE" altLang="de-DE" sz="1100">
                <a:solidFill>
                  <a:srgbClr val="000000"/>
                </a:solidFill>
                <a:latin typeface="Arial"/>
                <a:ea typeface="ＭＳ Ｐゴシック"/>
                <a:cs typeface="Arial"/>
              </a:rPr>
              <a:t> erfolgen.</a:t>
            </a:r>
          </a:p>
          <a:p>
            <a:pPr marL="600075" lvl="1" indent="-163195">
              <a:buFont typeface="Symbol" panose="05050102010706020507" pitchFamily="18" charset="2"/>
              <a:buChar char="-"/>
            </a:pPr>
            <a:r>
              <a:rPr lang="de-DE" altLang="de-DE" sz="1100">
                <a:solidFill>
                  <a:srgbClr val="000000"/>
                </a:solidFill>
                <a:latin typeface="Arial"/>
                <a:ea typeface="ＭＳ Ｐゴシック"/>
                <a:cs typeface="Arial"/>
              </a:rPr>
              <a:t>Die Unterspritzung verursacht starke brennende Schmerzen, zusätzliche Analgesie empfohlen mit z.B. Lidocain 1%.</a:t>
            </a:r>
          </a:p>
          <a:p>
            <a:endParaRPr lang="de-DE" altLang="de-DE" sz="1100" b="1">
              <a:solidFill>
                <a:srgbClr val="000000"/>
              </a:solidFill>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endParaRPr>
          </a:p>
          <a:p>
            <a:r>
              <a:rPr lang="de-DE" altLang="de-DE" sz="1100" b="1">
                <a:solidFill>
                  <a:srgbClr val="000000"/>
                </a:solidFill>
                <a:latin typeface="Arial"/>
                <a:ea typeface="ＭＳ Ｐゴシック"/>
                <a:cs typeface="Arial"/>
                <a:sym typeface="Wingdings" panose="05000000000000000000" pitchFamily="2" charset="2"/>
              </a:rPr>
              <a:t> </a:t>
            </a:r>
            <a:r>
              <a:rPr lang="de-DE" altLang="de-DE" sz="1100" b="1">
                <a:solidFill>
                  <a:srgbClr val="000000"/>
                </a:solidFill>
                <a:latin typeface="Arial"/>
                <a:ea typeface="ＭＳ Ｐゴシック"/>
                <a:cs typeface="Arial"/>
              </a:rPr>
              <a:t>Wirkmechanismus Hyaluronidase:</a:t>
            </a:r>
            <a:r>
              <a:rPr lang="de-DE" altLang="de-DE" sz="1100">
                <a:solidFill>
                  <a:srgbClr val="000000"/>
                </a:solidFill>
                <a:latin typeface="Arial"/>
                <a:ea typeface="ＭＳ Ｐゴシック"/>
                <a:cs typeface="Arial"/>
              </a:rPr>
              <a:t> Enzymatischer Abbau der Bindegewebskomponente Hyaluronsäure verstärkt die Resorption des </a:t>
            </a:r>
            <a:r>
              <a:rPr lang="de-DE" altLang="de-DE" sz="1100" err="1">
                <a:solidFill>
                  <a:srgbClr val="000000"/>
                </a:solidFill>
                <a:latin typeface="Arial"/>
                <a:ea typeface="ＭＳ Ｐゴシック"/>
                <a:cs typeface="Arial"/>
              </a:rPr>
              <a:t>Paravasates</a:t>
            </a:r>
            <a:r>
              <a:rPr lang="de-DE" altLang="de-DE" sz="1100">
                <a:solidFill>
                  <a:srgbClr val="000000"/>
                </a:solidFill>
                <a:latin typeface="Arial"/>
                <a:ea typeface="ＭＳ Ｐゴシック"/>
                <a:cs typeface="Arial"/>
              </a:rPr>
              <a:t>.</a:t>
            </a:r>
          </a:p>
          <a:p>
            <a:endParaRPr lang="de-DE" altLang="de-DE" sz="11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de-DE" sz="1800" i="0">
                <a:effectLst/>
                <a:latin typeface="Calibri" panose="020F0502020204030204" pitchFamily="34" charset="0"/>
                <a:ea typeface="Aptos" panose="020B0004020202020204" pitchFamily="34" charset="0"/>
                <a:cs typeface="Aptos" panose="020B0004020202020204" pitchFamily="34" charset="0"/>
              </a:rPr>
              <a:t>Die Produktion von </a:t>
            </a:r>
            <a:r>
              <a:rPr lang="de-DE" sz="1800" i="0" err="1">
                <a:effectLst/>
                <a:latin typeface="Calibri" panose="020F0502020204030204" pitchFamily="34" charset="0"/>
                <a:ea typeface="Aptos" panose="020B0004020202020204" pitchFamily="34" charset="0"/>
                <a:cs typeface="Aptos" panose="020B0004020202020204" pitchFamily="34" charset="0"/>
              </a:rPr>
              <a:t>Hylase</a:t>
            </a:r>
            <a:r>
              <a:rPr lang="de-DE" sz="1800" i="0">
                <a:effectLst/>
                <a:latin typeface="Calibri" panose="020F0502020204030204" pitchFamily="34" charset="0"/>
                <a:ea typeface="Aptos" panose="020B0004020202020204" pitchFamily="34" charset="0"/>
                <a:cs typeface="Aptos" panose="020B0004020202020204" pitchFamily="34" charset="0"/>
              </a:rPr>
              <a:t>® Dessau wird in Deutschland Ende 2024 eingestellt, alternativ kann dann der Import </a:t>
            </a:r>
            <a:r>
              <a:rPr lang="de-DE" sz="1800" i="0" err="1">
                <a:effectLst/>
                <a:latin typeface="Calibri" panose="020F0502020204030204" pitchFamily="34" charset="0"/>
                <a:ea typeface="Aptos" panose="020B0004020202020204" pitchFamily="34" charset="0"/>
                <a:cs typeface="Aptos" panose="020B0004020202020204" pitchFamily="34" charset="0"/>
              </a:rPr>
              <a:t>Hylenex</a:t>
            </a:r>
            <a:r>
              <a:rPr lang="de-DE" sz="1800" i="0">
                <a:effectLst/>
                <a:latin typeface="Calibri" panose="020F0502020204030204" pitchFamily="34" charset="0"/>
                <a:ea typeface="Aptos" panose="020B0004020202020204" pitchFamily="34" charset="0"/>
                <a:cs typeface="Aptos" panose="020B0004020202020204" pitchFamily="34" charset="0"/>
              </a:rPr>
              <a:t>® (rekombinante Hyaluronidase) erwogen werden.</a:t>
            </a:r>
            <a:endParaRPr lang="de-DE" sz="1800" i="0">
              <a:effectLst/>
              <a:latin typeface="Aptos" panose="020B0004020202020204" pitchFamily="34" charset="0"/>
              <a:ea typeface="Times New Roman" panose="02020603050405020304" pitchFamily="18" charset="0"/>
              <a:cs typeface="Aptos" panose="020B0004020202020204" pitchFamily="34" charset="0"/>
            </a:endParaRPr>
          </a:p>
          <a:p>
            <a:endParaRPr lang="de-DE" altLang="de-DE" sz="11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defTabSz="436626">
              <a:defRPr/>
            </a:pPr>
            <a:r>
              <a:rPr lang="de-DE" altLang="de-DE" sz="1100" b="1">
                <a:ea typeface="ＭＳ Ｐゴシック"/>
                <a:cs typeface="Calibri"/>
              </a:rPr>
              <a:t>Eigene Ergänzungen:</a:t>
            </a:r>
          </a:p>
          <a:p>
            <a:pPr marL="163735" indent="-163735" defTabSz="436626">
              <a:buFontTx/>
              <a:buChar char="-"/>
              <a:defRPr/>
            </a:pPr>
            <a:endParaRPr lang="de-DE" altLang="de-DE" sz="1100">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19</a:t>
            </a:fld>
            <a:endParaRPr lang="de-DE" altLang="de-DE"/>
          </a:p>
        </p:txBody>
      </p:sp>
    </p:spTree>
    <p:extLst>
      <p:ext uri="{BB962C8B-B14F-4D97-AF65-F5344CB8AC3E}">
        <p14:creationId xmlns:p14="http://schemas.microsoft.com/office/powerpoint/2010/main" val="174701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1">
                <a:solidFill>
                  <a:srgbClr val="000000"/>
                </a:solidFill>
                <a:ea typeface="ＭＳ Ｐゴシック" panose="020B0600070205080204" pitchFamily="34" charset="-128"/>
                <a:cs typeface="Arial" panose="020B0604020202020204" pitchFamily="34" charset="0"/>
              </a:rPr>
              <a:t>Hinweise:</a:t>
            </a:r>
            <a:endParaRPr lang="de-DE" altLang="de-DE" b="1">
              <a:solidFill>
                <a:srgbClr val="000000"/>
              </a:solidFill>
              <a:ea typeface="ＭＳ Ｐゴシック" panose="020B0600070205080204" pitchFamily="34" charset="-128"/>
              <a:cs typeface="Calibri"/>
            </a:endParaRPr>
          </a:p>
          <a:p>
            <a:pPr marL="163195" indent="-163195">
              <a:buFont typeface="Arial" panose="020B0604020202020204" pitchFamily="34" charset="0"/>
              <a:buChar char="•"/>
            </a:pPr>
            <a:r>
              <a:rPr lang="de-DE" altLang="de-DE" b="0">
                <a:solidFill>
                  <a:srgbClr val="000000"/>
                </a:solidFill>
                <a:ea typeface="ＭＳ Ｐゴシック" panose="020B0600070205080204" pitchFamily="34" charset="-128"/>
                <a:cs typeface="Arial" panose="020B0604020202020204" pitchFamily="34" charset="0"/>
              </a:rPr>
              <a:t>Bei Kindern Häufigkeit bis zu 11%! </a:t>
            </a:r>
            <a:endParaRPr lang="de-DE" altLang="de-DE" b="0">
              <a:solidFill>
                <a:srgbClr val="000000"/>
              </a:solidFill>
              <a:ea typeface="ＭＳ Ｐゴシック" panose="020B0600070205080204" pitchFamily="34" charset="-128"/>
              <a:cs typeface="Calibri"/>
            </a:endParaRPr>
          </a:p>
          <a:p>
            <a:pPr marL="0" indent="0">
              <a:buFont typeface="Arial" panose="020B0604020202020204" pitchFamily="34" charset="0"/>
              <a:buNone/>
            </a:pPr>
            <a:endParaRPr lang="de-DE" altLang="de-DE" b="0">
              <a:solidFill>
                <a:srgbClr val="000000"/>
              </a:solidFill>
              <a:ea typeface="ＭＳ Ｐゴシック" panose="020B0600070205080204" pitchFamily="34" charset="-128"/>
              <a:cs typeface="Arial" panose="020B0604020202020204" pitchFamily="34" charset="0"/>
            </a:endParaRPr>
          </a:p>
          <a:p>
            <a:pPr defTabSz="436626">
              <a:lnSpc>
                <a:spcPct val="90000"/>
              </a:lnSpc>
              <a:defRPr/>
            </a:pPr>
            <a:r>
              <a:rPr lang="de-DE" altLang="de-DE" sz="1200" u="sng">
                <a:solidFill>
                  <a:srgbClr val="000000"/>
                </a:solidFill>
                <a:latin typeface="Verdana" panose="020B0604030504040204" pitchFamily="34" charset="0"/>
                <a:ea typeface="ＭＳ Ｐゴシック" panose="020B0600070205080204" pitchFamily="34" charset="-128"/>
                <a:cs typeface="Geneva" charset="0"/>
              </a:rPr>
              <a:t>Literatur</a:t>
            </a:r>
            <a:r>
              <a:rPr lang="de-DE" altLang="de-DE" sz="1200">
                <a:solidFill>
                  <a:srgbClr val="000000"/>
                </a:solidFill>
                <a:latin typeface="Verdana" panose="020B0604030504040204" pitchFamily="34" charset="0"/>
                <a:ea typeface="ＭＳ Ｐゴシック" panose="020B0600070205080204" pitchFamily="34" charset="-128"/>
                <a:cs typeface="Geneva" charset="0"/>
              </a:rPr>
              <a:t>:</a:t>
            </a:r>
          </a:p>
          <a:p>
            <a:pPr defTabSz="436626">
              <a:lnSpc>
                <a:spcPct val="90000"/>
              </a:lnSpc>
              <a:defRPr/>
            </a:pPr>
            <a:r>
              <a:rPr lang="de-DE" altLang="de-DE" sz="1200">
                <a:solidFill>
                  <a:srgbClr val="000000"/>
                </a:solidFill>
                <a:latin typeface="Verdana" panose="020B0604030504040204" pitchFamily="34" charset="0"/>
                <a:ea typeface="ＭＳ Ｐゴシック" panose="020B0600070205080204" pitchFamily="34" charset="-128"/>
                <a:cs typeface="Geneva" charset="0"/>
              </a:rPr>
              <a:t>[1]</a:t>
            </a:r>
          </a:p>
          <a:p>
            <a:pPr defTabSz="436626">
              <a:lnSpc>
                <a:spcPct val="90000"/>
              </a:lnSpc>
              <a:defRPr/>
            </a:pPr>
            <a:r>
              <a:rPr lang="de-DE" altLang="de-DE" sz="1200" i="1">
                <a:solidFill>
                  <a:srgbClr val="000000"/>
                </a:solidFill>
                <a:latin typeface="Verdana" panose="020B0604030504040204" pitchFamily="34" charset="0"/>
                <a:ea typeface="ＭＳ Ｐゴシック" panose="020B0600070205080204" pitchFamily="34" charset="-128"/>
                <a:cs typeface="Geneva" charset="0"/>
              </a:rPr>
              <a:t>Mader I. </a:t>
            </a:r>
            <a:r>
              <a:rPr lang="de-DE" altLang="de-DE" sz="1200" err="1">
                <a:solidFill>
                  <a:srgbClr val="000000"/>
                </a:solidFill>
                <a:latin typeface="Verdana" panose="020B0604030504040204" pitchFamily="34" charset="0"/>
                <a:ea typeface="ＭＳ Ｐゴシック" panose="020B0600070205080204" pitchFamily="34" charset="-128"/>
                <a:cs typeface="Geneva" charset="0"/>
              </a:rPr>
              <a:t>Paravasation</a:t>
            </a:r>
            <a:r>
              <a:rPr lang="de-DE" altLang="de-DE" sz="1200">
                <a:solidFill>
                  <a:srgbClr val="000000"/>
                </a:solidFill>
                <a:latin typeface="Verdana" panose="020B0604030504040204" pitchFamily="34" charset="0"/>
                <a:ea typeface="ＭＳ Ｐゴシック" panose="020B0600070205080204" pitchFamily="34" charset="-128"/>
                <a:cs typeface="Geneva" charset="0"/>
              </a:rPr>
              <a:t> von Zytostatika: Ein Kompendium für Prävention und Therapie. Springer Verlag. 2. Aufl. 2006, 7.</a:t>
            </a:r>
          </a:p>
          <a:p>
            <a:pPr defTabSz="436626">
              <a:lnSpc>
                <a:spcPct val="90000"/>
              </a:lnSpc>
              <a:defRPr/>
            </a:pPr>
            <a:endParaRPr lang="de-DE" altLang="de-DE" sz="1200">
              <a:solidFill>
                <a:srgbClr val="000000"/>
              </a:solidFill>
              <a:latin typeface="Verdana" panose="020B0604030504040204" pitchFamily="34" charset="0"/>
              <a:ea typeface="ＭＳ Ｐゴシック" panose="020B0600070205080204" pitchFamily="34" charset="-128"/>
              <a:cs typeface="Geneva" charset="0"/>
            </a:endParaRPr>
          </a:p>
          <a:p>
            <a:pPr defTabSz="436626">
              <a:lnSpc>
                <a:spcPct val="90000"/>
              </a:lnSpc>
              <a:defRPr/>
            </a:pPr>
            <a:r>
              <a:rPr lang="de-DE" altLang="de-DE" b="0">
                <a:solidFill>
                  <a:srgbClr val="000000"/>
                </a:solidFill>
                <a:ea typeface="ＭＳ Ｐゴシック" panose="020B0600070205080204" pitchFamily="34" charset="-128"/>
                <a:cs typeface="Arial" panose="020B0604020202020204" pitchFamily="34" charset="0"/>
              </a:rPr>
              <a:t>[2]</a:t>
            </a:r>
            <a:endParaRPr lang="de-DE" altLang="de-DE" b="0">
              <a:solidFill>
                <a:srgbClr val="000000"/>
              </a:solidFill>
              <a:ea typeface="ＭＳ Ｐゴシック" panose="020B0600070205080204" pitchFamily="34" charset="-128"/>
              <a:cs typeface="Calibri"/>
            </a:endParaRPr>
          </a:p>
          <a:p>
            <a:pPr>
              <a:spcBef>
                <a:spcPct val="50000"/>
              </a:spcBef>
              <a:buClr>
                <a:srgbClr val="D11242"/>
              </a:buClr>
              <a:buSzPct val="85000"/>
            </a:pPr>
            <a:r>
              <a:rPr lang="de-DE" altLang="de-DE" sz="1200">
                <a:solidFill>
                  <a:srgbClr val="000000"/>
                </a:solidFill>
                <a:latin typeface="Verdana" panose="020B0604030504040204" pitchFamily="34" charset="0"/>
                <a:ea typeface="ＭＳ Ｐゴシック" panose="020B0600070205080204" pitchFamily="34" charset="-128"/>
                <a:cs typeface="Geneva" charset="0"/>
              </a:rPr>
              <a:t>S3-Leitlinie Supportive Therapie bei onkologischen PatientInnen. Kapitel 11 </a:t>
            </a:r>
            <a:r>
              <a:rPr lang="de-DE" altLang="de-DE" sz="1200" err="1">
                <a:solidFill>
                  <a:srgbClr val="000000"/>
                </a:solidFill>
                <a:latin typeface="Verdana" panose="020B0604030504040204" pitchFamily="34" charset="0"/>
                <a:ea typeface="ＭＳ Ｐゴシック" panose="020B0600070205080204" pitchFamily="34" charset="-128"/>
                <a:cs typeface="Geneva" charset="0"/>
              </a:rPr>
              <a:t>Paravasate</a:t>
            </a:r>
            <a:r>
              <a:rPr lang="de-DE" altLang="de-DE" sz="1200">
                <a:solidFill>
                  <a:srgbClr val="000000"/>
                </a:solidFill>
                <a:latin typeface="Verdana" panose="020B0604030504040204" pitchFamily="34" charset="0"/>
                <a:ea typeface="ＭＳ Ｐゴシック" panose="020B0600070205080204" pitchFamily="34" charset="-128"/>
                <a:cs typeface="Geneva" charset="0"/>
              </a:rPr>
              <a:t>. Stand 02/2020.</a:t>
            </a:r>
          </a:p>
          <a:p>
            <a:endParaRPr lang="de-DE" altLang="de-DE" b="0">
              <a:solidFill>
                <a:srgbClr val="000000"/>
              </a:solidFill>
              <a:ea typeface="ＭＳ Ｐゴシック" panose="020B0600070205080204" pitchFamily="34" charset="-128"/>
              <a:cs typeface="Arial" panose="020B0604020202020204" pitchFamily="34" charset="0"/>
            </a:endParaRPr>
          </a:p>
          <a:p>
            <a:r>
              <a:rPr lang="de-DE" altLang="de-DE" b="0">
                <a:solidFill>
                  <a:srgbClr val="000000"/>
                </a:solidFill>
                <a:ea typeface="ＭＳ Ｐゴシック" panose="020B0600070205080204" pitchFamily="34" charset="-128"/>
                <a:cs typeface="Arial" panose="020B0604020202020204" pitchFamily="34" charset="0"/>
              </a:rPr>
              <a:t>[5]</a:t>
            </a:r>
            <a:endParaRPr lang="de-DE" altLang="de-DE" b="0">
              <a:solidFill>
                <a:srgbClr val="000000"/>
              </a:solidFill>
              <a:ea typeface="ＭＳ Ｐゴシック" panose="020B0600070205080204" pitchFamily="34" charset="-128"/>
              <a:cs typeface="Calibri"/>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kumimoji="0" lang="de-DE" altLang="de-DE" sz="1200" i="1" u="none" strike="noStrike" kern="1200" cap="none" spc="0" normalizeH="0" baseline="0" noProof="0">
                <a:ln>
                  <a:noFill/>
                </a:ln>
                <a:solidFill>
                  <a:srgbClr val="666565"/>
                </a:solidFill>
                <a:effectLst/>
                <a:uLnTx/>
                <a:uFillTx/>
                <a:latin typeface="Arial"/>
                <a:ea typeface="ＭＳ Ｐゴシック"/>
                <a:cs typeface="Arial"/>
              </a:rPr>
              <a:t>Heyn G. </a:t>
            </a:r>
            <a:r>
              <a:rPr kumimoji="0" lang="de-DE" sz="1200" i="0" u="none" strike="noStrike" kern="1200" cap="none" spc="0" normalizeH="0" baseline="0" noProof="0">
                <a:ln>
                  <a:noFill/>
                </a:ln>
                <a:solidFill>
                  <a:srgbClr val="666565"/>
                </a:solidFill>
                <a:effectLst/>
                <a:uLnTx/>
                <a:uFillTx/>
                <a:latin typeface="Arial"/>
                <a:ea typeface="ＭＳ Ｐゴシック"/>
                <a:cs typeface="Arial"/>
              </a:rPr>
              <a:t>Akuter Notfall in der Onkologie. Pharmazeutische Zeitung 2017; 36.</a:t>
            </a:r>
            <a:endParaRPr kumimoji="0" lang="de-DE" sz="1200" i="0" u="none" strike="noStrike" kern="1200" cap="none" spc="0" normalizeH="0" baseline="0" noProof="0">
              <a:ln>
                <a:noFill/>
              </a:ln>
              <a:solidFill>
                <a:srgbClr val="666565"/>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endParaRPr lang="de-DE" altLang="de-DE" b="0">
              <a:solidFill>
                <a:srgbClr val="000000"/>
              </a:solidFill>
              <a:ea typeface="ＭＳ Ｐゴシック" panose="020B0600070205080204" pitchFamily="34" charset="-128"/>
              <a:cs typeface="Arial" panose="020B0604020202020204" pitchFamily="34" charset="0"/>
            </a:endParaRPr>
          </a:p>
          <a:p>
            <a:endParaRPr lang="de-DE" altLang="de-DE" b="0">
              <a:solidFill>
                <a:srgbClr val="000000"/>
              </a:solidFill>
              <a:ea typeface="ＭＳ Ｐゴシック" panose="020B0600070205080204" pitchFamily="34" charset="-128"/>
              <a:cs typeface="Arial" panose="020B0604020202020204" pitchFamily="34" charset="0"/>
            </a:endParaRPr>
          </a:p>
          <a:p>
            <a:endParaRPr lang="de-DE" altLang="de-DE" b="0">
              <a:solidFill>
                <a:srgbClr val="000000"/>
              </a:solidFill>
              <a:ea typeface="ＭＳ Ｐゴシック" panose="020B0600070205080204" pitchFamily="34" charset="-128"/>
              <a:cs typeface="Arial" panose="020B0604020202020204" pitchFamily="34" charset="0"/>
            </a:endParaRPr>
          </a:p>
          <a:p>
            <a:pPr defTabSz="436626">
              <a:defRPr/>
            </a:pPr>
            <a:r>
              <a:rPr lang="de-DE" altLang="de-DE" b="1">
                <a:solidFill>
                  <a:srgbClr val="000000"/>
                </a:solidFill>
                <a:ea typeface="ＭＳ Ｐゴシック" panose="020B0600070205080204" pitchFamily="34" charset="-128"/>
                <a:cs typeface="Arial" panose="020B0604020202020204" pitchFamily="34" charset="0"/>
              </a:rPr>
              <a:t>Eigene Ergänzungen:</a:t>
            </a:r>
            <a:endParaRPr lang="de-DE" altLang="de-DE">
              <a:ea typeface="ＭＳ Ｐゴシック" panose="020B0600070205080204" pitchFamily="34" charset="-128"/>
              <a:cs typeface="Geneva" charset="0"/>
            </a:endParaRPr>
          </a:p>
          <a:p>
            <a:endParaRPr lang="de-DE" altLang="de-DE" b="0">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2</a:t>
            </a:fld>
            <a:endParaRPr lang="de-DE" altLang="de-DE"/>
          </a:p>
        </p:txBody>
      </p:sp>
    </p:spTree>
    <p:extLst>
      <p:ext uri="{BB962C8B-B14F-4D97-AF65-F5344CB8AC3E}">
        <p14:creationId xmlns:p14="http://schemas.microsoft.com/office/powerpoint/2010/main" val="19410645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rPr>
              <a:t>Hinweise:</a:t>
            </a:r>
          </a:p>
          <a:p>
            <a:pPr marL="171450" indent="-171450">
              <a:buFont typeface="Arial" panose="020B0604020202020204" pitchFamily="34" charset="0"/>
              <a:buChar char="•"/>
            </a:pPr>
            <a:r>
              <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rPr>
              <a:t>Wirkmechanismus DMSO:</a:t>
            </a:r>
          </a:p>
          <a:p>
            <a:pPr marL="163735" indent="-163735" defTabSz="436626">
              <a:buFontTx/>
              <a:buChar char="-"/>
              <a:defRPr/>
            </a:pPr>
            <a:r>
              <a:rPr lang="de-DE" altLang="de-DE" sz="1200">
                <a:latin typeface="Arial" panose="020B0604020202020204" pitchFamily="34" charset="0"/>
                <a:ea typeface="ＭＳ Ｐゴシック" panose="020B0600070205080204" pitchFamily="34" charset="-128"/>
                <a:cs typeface="Arial" panose="020B0604020202020204" pitchFamily="34" charset="0"/>
              </a:rPr>
              <a:t>Radikalfänger</a:t>
            </a:r>
          </a:p>
          <a:p>
            <a:pPr marL="163735" indent="-163735" defTabSz="436626">
              <a:buFontTx/>
              <a:buChar char="-"/>
              <a:defRPr/>
            </a:pPr>
            <a:r>
              <a:rPr lang="de-DE" altLang="de-DE" sz="1200">
                <a:latin typeface="Arial" panose="020B0604020202020204" pitchFamily="34" charset="0"/>
                <a:ea typeface="ＭＳ Ｐゴシック" panose="020B0600070205080204" pitchFamily="34" charset="-128"/>
                <a:cs typeface="Arial" panose="020B0604020202020204" pitchFamily="34" charset="0"/>
              </a:rPr>
              <a:t>Vasodilatation</a:t>
            </a:r>
          </a:p>
          <a:p>
            <a:pPr marL="163735" indent="-163735" defTabSz="436626">
              <a:buFontTx/>
              <a:buChar char="-"/>
              <a:defRPr/>
            </a:pPr>
            <a:r>
              <a:rPr lang="de-DE" altLang="de-DE" sz="1200">
                <a:latin typeface="Arial" panose="020B0604020202020204" pitchFamily="34" charset="0"/>
                <a:ea typeface="ＭＳ Ｐゴシック" panose="020B0600070205080204" pitchFamily="34" charset="-128"/>
                <a:cs typeface="Arial" panose="020B0604020202020204" pitchFamily="34" charset="0"/>
              </a:rPr>
              <a:t>Erhöhung der Hautpermeabilität und rasche Gewebsdurchdringung sowie hohes Lösungsvermögen für Pharmaka</a:t>
            </a:r>
          </a:p>
          <a:p>
            <a:pPr marL="163735" indent="-163735" defTabSz="436626">
              <a:buFontTx/>
              <a:buChar char="-"/>
              <a:defRPr/>
            </a:pPr>
            <a:r>
              <a:rPr lang="de-DE" altLang="de-DE" sz="1200">
                <a:latin typeface="Arial" panose="020B0604020202020204" pitchFamily="34" charset="0"/>
                <a:ea typeface="ＭＳ Ｐゴシック" panose="020B0600070205080204" pitchFamily="34" charset="-128"/>
                <a:cs typeface="Arial" panose="020B0604020202020204" pitchFamily="34" charset="0"/>
              </a:rPr>
              <a:t>Antiinflammatorisch, </a:t>
            </a:r>
            <a:r>
              <a:rPr lang="de-DE" altLang="de-DE" sz="1200" err="1">
                <a:latin typeface="Arial" panose="020B0604020202020204" pitchFamily="34" charset="0"/>
                <a:ea typeface="ＭＳ Ｐゴシック" panose="020B0600070205080204" pitchFamily="34" charset="-128"/>
                <a:cs typeface="Arial" panose="020B0604020202020204" pitchFamily="34" charset="0"/>
              </a:rPr>
              <a:t>antihistaminisch</a:t>
            </a:r>
            <a:r>
              <a:rPr lang="de-DE" altLang="de-DE" sz="1200">
                <a:latin typeface="Arial" panose="020B0604020202020204" pitchFamily="34" charset="0"/>
                <a:ea typeface="ＭＳ Ｐゴシック" panose="020B0600070205080204" pitchFamily="34" charset="-128"/>
                <a:cs typeface="Arial" panose="020B0604020202020204" pitchFamily="34" charset="0"/>
              </a:rPr>
              <a:t>, analgetisch </a:t>
            </a:r>
          </a:p>
          <a:p>
            <a:pPr defTabSz="436626">
              <a:defRPr/>
            </a:pPr>
            <a:endParaRPr lang="de-DE" altLang="de-DE" sz="1200" b="1">
              <a:latin typeface="Arial" panose="020B0604020202020204" pitchFamily="34" charset="0"/>
              <a:ea typeface="ＭＳ Ｐゴシック" panose="020B0600070205080204" pitchFamily="34" charset="-128"/>
              <a:cs typeface="Arial" panose="020B0604020202020204" pitchFamily="34" charset="0"/>
            </a:endParaRPr>
          </a:p>
          <a:p>
            <a:pPr defTabSz="436626">
              <a:defRPr/>
            </a:pPr>
            <a:endParaRPr lang="de-DE" altLang="de-DE" sz="1200" b="1">
              <a:latin typeface="Arial" panose="020B0604020202020204" pitchFamily="34" charset="0"/>
              <a:ea typeface="ＭＳ Ｐゴシック" panose="020B0600070205080204" pitchFamily="34" charset="-128"/>
              <a:cs typeface="Arial" panose="020B0604020202020204" pitchFamily="34" charset="0"/>
            </a:endParaRPr>
          </a:p>
          <a:p>
            <a:pPr defTabSz="436626">
              <a:defRPr/>
            </a:pPr>
            <a:endParaRPr lang="de-DE" altLang="de-DE" sz="1200" b="1">
              <a:latin typeface="Arial" panose="020B0604020202020204" pitchFamily="34" charset="0"/>
              <a:ea typeface="ＭＳ Ｐゴシック" panose="020B0600070205080204" pitchFamily="34" charset="-128"/>
              <a:cs typeface="Arial" panose="020B0604020202020204" pitchFamily="34" charset="0"/>
            </a:endParaRPr>
          </a:p>
          <a:p>
            <a:pPr defTabSz="436626">
              <a:defRPr/>
            </a:pPr>
            <a:r>
              <a:rPr lang="de-DE" altLang="de-DE" sz="1200" b="1">
                <a:latin typeface="Arial" panose="020B0604020202020204" pitchFamily="34" charset="0"/>
                <a:ea typeface="ＭＳ Ｐゴシック" panose="020B0600070205080204" pitchFamily="34" charset="-128"/>
                <a:cs typeface="Arial" panose="020B0604020202020204" pitchFamily="34" charset="0"/>
              </a:rPr>
              <a:t>Eigene Ergänzungen:</a:t>
            </a:r>
          </a:p>
          <a:p>
            <a:pPr marL="163735" indent="-163735" defTabSz="436626">
              <a:buFontTx/>
              <a:buChar char="-"/>
              <a:defRPr/>
            </a:pPr>
            <a:endParaRPr lang="de-DE" altLang="de-DE" sz="1200">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20</a:t>
            </a:fld>
            <a:endParaRPr lang="de-DE" altLang="de-DE"/>
          </a:p>
        </p:txBody>
      </p:sp>
    </p:spTree>
    <p:extLst>
      <p:ext uri="{BB962C8B-B14F-4D97-AF65-F5344CB8AC3E}">
        <p14:creationId xmlns:p14="http://schemas.microsoft.com/office/powerpoint/2010/main" val="40503516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de-DE"/>
              <a:t>Kältepack aus dem Kühlschrank nicht Eisfach! Die Kälteapplikation sollte grundsätzlich trocken erfolgen, da beim Einbringen von Feuchtigkeit die Gefahr der Mazeration besteht.</a:t>
            </a:r>
            <a:endParaRPr lang="de-DE" altLang="de-DE">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457200" rtl="0" eaLnBrk="0" fontAlgn="base" latinLnBrk="0" hangingPunct="0">
              <a:lnSpc>
                <a:spcPct val="100000"/>
              </a:lnSpc>
              <a:spcBef>
                <a:spcPct val="30000"/>
              </a:spcBef>
              <a:spcAft>
                <a:spcPct val="0"/>
              </a:spcAft>
              <a:buClrTx/>
              <a:buSzTx/>
              <a:buFontTx/>
              <a:buNone/>
              <a:tabLst/>
              <a:defRPr/>
            </a:pPr>
            <a:endParaRPr lang="de-DE" altLang="de-DE" sz="1200" b="1">
              <a:ea typeface="ＭＳ Ｐゴシック" panose="020B0600070205080204" pitchFamily="34" charset="-128"/>
              <a:cs typeface="Geneva" charset="0"/>
            </a:endParaRPr>
          </a:p>
          <a:p>
            <a:pPr marL="0" marR="0" lvl="0" indent="0" algn="l" defTabSz="457200" rtl="0" eaLnBrk="0" fontAlgn="base" latinLnBrk="0" hangingPunct="0">
              <a:lnSpc>
                <a:spcPct val="100000"/>
              </a:lnSpc>
              <a:spcBef>
                <a:spcPct val="30000"/>
              </a:spcBef>
              <a:spcAft>
                <a:spcPct val="0"/>
              </a:spcAft>
              <a:buClrTx/>
              <a:buSzTx/>
              <a:buFontTx/>
              <a:buNone/>
              <a:tabLst/>
              <a:defRPr/>
            </a:pPr>
            <a:endParaRPr lang="de-DE" altLang="de-DE" sz="1200" b="1">
              <a:ea typeface="ＭＳ Ｐゴシック" panose="020B0600070205080204" pitchFamily="34" charset="-128"/>
              <a:cs typeface="Geneva" charset="0"/>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de-DE" altLang="de-DE" sz="1200" b="1">
                <a:ea typeface="ＭＳ Ｐゴシック" panose="020B0600070205080204" pitchFamily="34" charset="-128"/>
                <a:cs typeface="Geneva" charset="0"/>
              </a:rPr>
              <a:t>Eigene Ergänzungen:</a:t>
            </a: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21</a:t>
            </a:fld>
            <a:endParaRPr lang="de-DE" altLang="de-DE"/>
          </a:p>
        </p:txBody>
      </p:sp>
    </p:spTree>
    <p:extLst>
      <p:ext uri="{BB962C8B-B14F-4D97-AF65-F5344CB8AC3E}">
        <p14:creationId xmlns:p14="http://schemas.microsoft.com/office/powerpoint/2010/main" val="23760694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de-DE" altLang="de-DE" sz="1200" b="1">
                <a:solidFill>
                  <a:srgbClr val="000000"/>
                </a:solidFill>
                <a:latin typeface="Arial" panose="020B0604020202020204" pitchFamily="34" charset="0"/>
                <a:ea typeface="ＭＳ Ｐゴシック" panose="020B0600070205080204" pitchFamily="34" charset="-128"/>
                <a:cs typeface="Arial" panose="020B0604020202020204" pitchFamily="34" charset="0"/>
              </a:rPr>
              <a:t>Hinweise:</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de-DE" altLang="de-DE">
                <a:ea typeface="ＭＳ Ｐゴシック" panose="020B0600070205080204" pitchFamily="34" charset="-128"/>
                <a:cs typeface="Arial" panose="020B0604020202020204" pitchFamily="34" charset="0"/>
              </a:rPr>
              <a:t>Wirkmechanismus: </a:t>
            </a:r>
            <a:r>
              <a:rPr lang="de-DE" sz="1200"/>
              <a:t>ein Eisen-</a:t>
            </a:r>
            <a:r>
              <a:rPr lang="de-DE" sz="1200" err="1"/>
              <a:t>Chelator</a:t>
            </a:r>
            <a:r>
              <a:rPr lang="de-DE" sz="1200"/>
              <a:t>, soll die Bildung von Eisen/nicht-liposomalen </a:t>
            </a:r>
            <a:r>
              <a:rPr lang="de-DE" sz="1200" err="1"/>
              <a:t>Anthrazyklinen</a:t>
            </a:r>
            <a:r>
              <a:rPr lang="de-DE" sz="1200"/>
              <a:t> verhindern, die einen oxidativen/nekrotischen Schaden hervorrufen</a:t>
            </a:r>
            <a:endParaRPr lang="de-DE" sz="1200">
              <a:solidFill>
                <a:schemeClr val="tx1"/>
              </a:solidFill>
              <a:latin typeface="+mn-lt"/>
              <a:ea typeface="ＭＳ Ｐゴシック" charset="0"/>
            </a:endParaRP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de-DE" altLang="de-DE" sz="1200">
              <a:solidFill>
                <a:schemeClr val="tx1"/>
              </a:solidFill>
              <a:latin typeface="+mn-lt"/>
              <a:ea typeface="ＭＳ Ｐゴシック" charset="0"/>
              <a:cs typeface="Arial"/>
            </a:endParaRP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de-DE" altLang="de-DE" sz="1200" err="1">
                <a:solidFill>
                  <a:srgbClr val="000000"/>
                </a:solidFill>
                <a:latin typeface="Arial"/>
                <a:ea typeface="ＭＳ Ｐゴシック"/>
                <a:cs typeface="Arial"/>
              </a:rPr>
              <a:t>Dexrazoxan</a:t>
            </a:r>
            <a:r>
              <a:rPr lang="de-DE" altLang="de-DE" sz="1200">
                <a:solidFill>
                  <a:srgbClr val="000000"/>
                </a:solidFill>
                <a:latin typeface="Arial"/>
                <a:ea typeface="ＭＳ Ｐゴシック"/>
                <a:cs typeface="Arial"/>
              </a:rPr>
              <a:t> sollte so rasch wie möglich, spätestens aber innerhalb von 6 Stunden nach </a:t>
            </a:r>
            <a:r>
              <a:rPr lang="de-DE" altLang="de-DE" sz="1200" err="1">
                <a:solidFill>
                  <a:srgbClr val="000000"/>
                </a:solidFill>
                <a:latin typeface="Arial"/>
                <a:ea typeface="ＭＳ Ｐゴシック"/>
                <a:cs typeface="Arial"/>
              </a:rPr>
              <a:t>Paravasation</a:t>
            </a:r>
            <a:r>
              <a:rPr lang="de-DE" altLang="de-DE" sz="1200">
                <a:solidFill>
                  <a:srgbClr val="000000"/>
                </a:solidFill>
                <a:latin typeface="Arial"/>
                <a:ea typeface="ＭＳ Ｐゴシック"/>
                <a:cs typeface="Arial"/>
              </a:rPr>
              <a:t> mit </a:t>
            </a:r>
            <a:r>
              <a:rPr lang="de-DE" altLang="de-DE" sz="1200" err="1">
                <a:solidFill>
                  <a:srgbClr val="000000"/>
                </a:solidFill>
                <a:latin typeface="Arial"/>
                <a:ea typeface="ＭＳ Ｐゴシック"/>
                <a:cs typeface="Arial"/>
              </a:rPr>
              <a:t>Anthrazyklinen</a:t>
            </a:r>
            <a:r>
              <a:rPr lang="de-DE" altLang="de-DE" sz="1200">
                <a:solidFill>
                  <a:srgbClr val="000000"/>
                </a:solidFill>
                <a:latin typeface="Arial"/>
                <a:ea typeface="ＭＳ Ｐゴシック"/>
                <a:cs typeface="Arial"/>
              </a:rPr>
              <a:t>, über drei Tage, täglich einmal, verabreicht werden. Die Gabe hat intravenös am kontralateralen Arm zu erfolgen, die Infusionsdauer beträgt 1–2 Stunden</a:t>
            </a:r>
            <a:r>
              <a:rPr lang="de-DE" altLang="de-DE">
                <a:solidFill>
                  <a:srgbClr val="000000"/>
                </a:solidFill>
                <a:latin typeface="Arial"/>
                <a:ea typeface="ＭＳ Ｐゴシック"/>
                <a:cs typeface="Arial"/>
              </a:rPr>
              <a:t>.</a:t>
            </a:r>
            <a:r>
              <a:rPr lang="de-DE" altLang="de-DE">
                <a:latin typeface="Arial"/>
                <a:ea typeface="ＭＳ Ｐゴシック"/>
                <a:cs typeface="Arial"/>
              </a:rPr>
              <a:t> </a:t>
            </a:r>
            <a:r>
              <a:rPr lang="de-DE">
                <a:solidFill>
                  <a:srgbClr val="000000"/>
                </a:solidFill>
                <a:latin typeface="Arial"/>
                <a:ea typeface="ＭＳ Ｐゴシック"/>
                <a:cs typeface="Arial"/>
              </a:rPr>
              <a:t>Die Behandlung an den Tagen 2 und 3 muss zur selben Zeit wie am ersten Tag (+/– 3 Stunden) begonnen werden</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de-DE" altLang="de-DE" sz="1200">
              <a:solidFill>
                <a:srgbClr val="000000"/>
              </a:solidFill>
              <a:latin typeface="Arial"/>
              <a:ea typeface="ＭＳ Ｐゴシック"/>
              <a:cs typeface="Arial"/>
            </a:endParaRP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de-DE" altLang="de-DE" sz="1200" err="1">
                <a:solidFill>
                  <a:srgbClr val="000000"/>
                </a:solidFill>
                <a:latin typeface="Arial"/>
                <a:ea typeface="ＭＳ Ｐゴシック"/>
                <a:cs typeface="Arial"/>
              </a:rPr>
              <a:t>Dexrazoxan</a:t>
            </a:r>
            <a:r>
              <a:rPr lang="de-DE" altLang="de-DE" sz="1200">
                <a:solidFill>
                  <a:srgbClr val="000000"/>
                </a:solidFill>
                <a:latin typeface="Arial"/>
                <a:ea typeface="ＭＳ Ｐゴシック"/>
                <a:cs typeface="Arial"/>
              </a:rPr>
              <a:t> weist einen hohen Kaliumgehalt auf, daher sollten die Plasmaspiegel bei Patienten mit Neigung zur Hyperkaliämie unter der Gabe engmaschig überwacht werden. Ebenso kann der hohe Natriumgehalt bei Patienten unter Natriumrestriktion von</a:t>
            </a:r>
            <a:r>
              <a:rPr lang="de-DE" altLang="de-DE" sz="1200" b="1">
                <a:solidFill>
                  <a:srgbClr val="000000"/>
                </a:solidFill>
                <a:latin typeface="Arial"/>
                <a:ea typeface="ＭＳ Ｐゴシック"/>
                <a:cs typeface="Arial"/>
              </a:rPr>
              <a:t> </a:t>
            </a:r>
            <a:r>
              <a:rPr lang="de-DE" altLang="de-DE" sz="1200">
                <a:solidFill>
                  <a:srgbClr val="000000"/>
                </a:solidFill>
                <a:latin typeface="Arial"/>
                <a:ea typeface="ＭＳ Ｐゴシック"/>
                <a:cs typeface="Arial"/>
              </a:rPr>
              <a:t>Bedeutung sein. </a:t>
            </a:r>
            <a:r>
              <a:rPr lang="de-DE">
                <a:ea typeface="ＭＳ Ｐゴシック"/>
                <a:cs typeface="Calibri"/>
              </a:rPr>
              <a:t>Bei Niereninsuffizienz (Kreatinin-Clearance &lt; 40 ml/min) sollte die Dosis von </a:t>
            </a:r>
            <a:r>
              <a:rPr lang="de-DE" err="1">
                <a:ea typeface="ＭＳ Ｐゴシック"/>
                <a:cs typeface="Calibri"/>
              </a:rPr>
              <a:t>Dexrazoxan</a:t>
            </a:r>
            <a:r>
              <a:rPr lang="de-DE">
                <a:ea typeface="ＭＳ Ｐゴシック"/>
                <a:cs typeface="Calibri"/>
              </a:rPr>
              <a:t> um 50 % reduziert werden.</a:t>
            </a:r>
            <a:endParaRPr lang="de-DE" sz="1200">
              <a:solidFill>
                <a:srgbClr val="000000"/>
              </a:solidFill>
              <a:latin typeface="Arial" panose="020B0604020202020204" pitchFamily="34" charset="0"/>
              <a:ea typeface="ＭＳ Ｐゴシック"/>
              <a:cs typeface="Arial"/>
            </a:endParaRP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de-DE" altLang="de-DE" sz="1200">
              <a:solidFill>
                <a:srgbClr val="000000"/>
              </a:solidFill>
              <a:latin typeface="Arial" panose="020B0604020202020204" pitchFamily="34" charset="0"/>
              <a:ea typeface="ＭＳ Ｐゴシック"/>
              <a:cs typeface="Arial"/>
            </a:endParaRP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rPr>
              <a:t>Mögliche Nebenwirkungen: Nausea/Erbrechen, Leukopenie, </a:t>
            </a:r>
            <a:r>
              <a:rPr lang="de-DE" altLang="de-DE" sz="120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Thrombozytopenie</a:t>
            </a:r>
            <a:r>
              <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rPr>
              <a:t>, Stomatitis, lokale Hautreaktionen</a:t>
            </a:r>
          </a:p>
          <a:p>
            <a:pPr marL="163735" indent="-163735">
              <a:buFont typeface="Arial" panose="020B0604020202020204" pitchFamily="34" charset="0"/>
              <a:buChar char="•"/>
            </a:pPr>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marL="163735" indent="-163735">
              <a:buFont typeface="Arial" panose="020B0604020202020204" pitchFamily="34" charset="0"/>
              <a:buChar char="•"/>
            </a:pPr>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defTabSz="436626">
              <a:defRPr/>
            </a:pPr>
            <a:r>
              <a:rPr lang="de-DE" altLang="de-DE" sz="1200" b="1">
                <a:ea typeface="ＭＳ Ｐゴシック" panose="020B0600070205080204" pitchFamily="34" charset="-128"/>
                <a:cs typeface="Geneva" charset="0"/>
              </a:rPr>
              <a:t>Eigene Ergänzungen:</a:t>
            </a:r>
          </a:p>
          <a:p>
            <a:endParaRPr lang="de-DE" altLang="de-DE" sz="120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22</a:t>
            </a:fld>
            <a:endParaRPr lang="de-DE" altLang="de-DE"/>
          </a:p>
        </p:txBody>
      </p:sp>
    </p:spTree>
    <p:extLst>
      <p:ext uri="{BB962C8B-B14F-4D97-AF65-F5344CB8AC3E}">
        <p14:creationId xmlns:p14="http://schemas.microsoft.com/office/powerpoint/2010/main" val="164799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1">
                <a:solidFill>
                  <a:srgbClr val="000000"/>
                </a:solidFill>
                <a:ea typeface="ＭＳ Ｐゴシック" panose="020B0600070205080204" pitchFamily="34" charset="-128"/>
                <a:cs typeface="Arial" panose="020B0604020202020204" pitchFamily="34" charset="0"/>
              </a:rPr>
              <a:t>Hinweise:</a:t>
            </a:r>
          </a:p>
          <a:p>
            <a:pPr marL="163735" indent="-163735">
              <a:buFont typeface="Arial" panose="020B0604020202020204" pitchFamily="34" charset="0"/>
              <a:buChar char="•"/>
            </a:pPr>
            <a:r>
              <a:rPr lang="de-DE" altLang="de-DE" b="0">
                <a:solidFill>
                  <a:srgbClr val="000000"/>
                </a:solidFill>
                <a:ea typeface="ＭＳ Ｐゴシック" panose="020B0600070205080204" pitchFamily="34" charset="-128"/>
                <a:cs typeface="Arial" panose="020B0604020202020204" pitchFamily="34" charset="0"/>
              </a:rPr>
              <a:t>Bei großflächigen </a:t>
            </a:r>
            <a:r>
              <a:rPr lang="de-DE" altLang="de-DE" b="0" err="1">
                <a:solidFill>
                  <a:srgbClr val="000000"/>
                </a:solidFill>
                <a:ea typeface="ＭＳ Ｐゴシック" panose="020B0600070205080204" pitchFamily="34" charset="-128"/>
                <a:cs typeface="Arial" panose="020B0604020202020204" pitchFamily="34" charset="0"/>
              </a:rPr>
              <a:t>Paravasaten</a:t>
            </a:r>
            <a:r>
              <a:rPr lang="de-DE" altLang="de-DE" b="0">
                <a:solidFill>
                  <a:srgbClr val="000000"/>
                </a:solidFill>
                <a:ea typeface="ＭＳ Ｐゴシック" panose="020B0600070205080204" pitchFamily="34" charset="-128"/>
                <a:cs typeface="Arial" panose="020B0604020202020204" pitchFamily="34" charset="0"/>
              </a:rPr>
              <a:t>: Physiotherapie zur</a:t>
            </a:r>
            <a:r>
              <a:rPr lang="de-DE" altLang="de-DE" b="0" baseline="0">
                <a:solidFill>
                  <a:srgbClr val="000000"/>
                </a:solidFill>
                <a:ea typeface="ＭＳ Ｐゴシック" panose="020B0600070205080204" pitchFamily="34" charset="-128"/>
                <a:cs typeface="Arial" panose="020B0604020202020204" pitchFamily="34" charset="0"/>
              </a:rPr>
              <a:t> Vermeidung von Kontrakturen.</a:t>
            </a:r>
          </a:p>
          <a:p>
            <a:pPr marL="163735" indent="-163735">
              <a:buFont typeface="Arial" panose="020B0604020202020204" pitchFamily="34" charset="0"/>
              <a:buChar char="•"/>
            </a:pPr>
            <a:endParaRPr lang="de-DE" altLang="de-DE" b="0" baseline="0">
              <a:solidFill>
                <a:srgbClr val="000000"/>
              </a:solidFill>
              <a:ea typeface="ＭＳ Ｐゴシック" panose="020B0600070205080204" pitchFamily="34" charset="-128"/>
              <a:cs typeface="Arial" panose="020B0604020202020204" pitchFamily="34" charset="0"/>
            </a:endParaRPr>
          </a:p>
          <a:p>
            <a:pPr marL="0" indent="0">
              <a:buFont typeface="Arial" panose="020B0604020202020204" pitchFamily="34" charset="0"/>
              <a:buNone/>
            </a:pPr>
            <a:endParaRPr lang="de-DE" altLang="de-DE" b="0" baseline="0">
              <a:solidFill>
                <a:srgbClr val="000000"/>
              </a:solidFill>
              <a:ea typeface="ＭＳ Ｐゴシック" panose="020B0600070205080204" pitchFamily="34" charset="-128"/>
              <a:cs typeface="Arial" panose="020B0604020202020204" pitchFamily="34" charset="0"/>
            </a:endParaRPr>
          </a:p>
          <a:p>
            <a:pPr defTabSz="436626">
              <a:defRPr/>
            </a:pPr>
            <a:r>
              <a:rPr lang="de-DE" altLang="de-DE" sz="1100" b="1">
                <a:ea typeface="ＭＳ Ｐゴシック" panose="020B0600070205080204" pitchFamily="34" charset="-128"/>
                <a:cs typeface="Geneva" charset="0"/>
              </a:rPr>
              <a:t>Eigene Ergänzungen:</a:t>
            </a:r>
          </a:p>
          <a:p>
            <a:endParaRPr lang="de-DE" altLang="de-DE" b="0">
              <a:solidFill>
                <a:srgbClr val="000000"/>
              </a:solidFill>
              <a:ea typeface="ＭＳ Ｐゴシック" panose="020B0600070205080204" pitchFamily="34" charset="-128"/>
              <a:cs typeface="Arial" panose="020B0604020202020204" pitchFamily="34" charset="0"/>
            </a:endParaRPr>
          </a:p>
          <a:p>
            <a:endParaRPr lang="de-DE" altLang="de-DE">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23</a:t>
            </a:fld>
            <a:endParaRPr lang="de-DE" altLang="de-DE"/>
          </a:p>
        </p:txBody>
      </p:sp>
    </p:spTree>
    <p:extLst>
      <p:ext uri="{BB962C8B-B14F-4D97-AF65-F5344CB8AC3E}">
        <p14:creationId xmlns:p14="http://schemas.microsoft.com/office/powerpoint/2010/main" val="33677200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1">
                <a:solidFill>
                  <a:srgbClr val="000000"/>
                </a:solidFill>
                <a:ea typeface="ＭＳ Ｐゴシック" panose="020B0600070205080204" pitchFamily="34" charset="-128"/>
                <a:cs typeface="Arial" panose="020B0604020202020204" pitchFamily="34" charset="0"/>
              </a:rPr>
              <a:t>Eigene Ergänzungen:</a:t>
            </a:r>
          </a:p>
          <a:p>
            <a:endParaRPr lang="de-DE" altLang="de-DE">
              <a:solidFill>
                <a:srgbClr val="000000"/>
              </a:solidFill>
              <a:ea typeface="ＭＳ Ｐゴシック" panose="020B0600070205080204" pitchFamily="34" charset="-128"/>
              <a:cs typeface="Arial" panose="020B0604020202020204" pitchFamily="34" charset="0"/>
            </a:endParaRPr>
          </a:p>
          <a:p>
            <a:endParaRPr lang="de-DE" altLang="de-DE">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24</a:t>
            </a:fld>
            <a:endParaRPr lang="de-DE" altLang="de-DE"/>
          </a:p>
        </p:txBody>
      </p:sp>
    </p:spTree>
    <p:extLst>
      <p:ext uri="{BB962C8B-B14F-4D97-AF65-F5344CB8AC3E}">
        <p14:creationId xmlns:p14="http://schemas.microsoft.com/office/powerpoint/2010/main" val="13982480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0">
                <a:solidFill>
                  <a:srgbClr val="000000"/>
                </a:solidFill>
                <a:ea typeface="ＭＳ Ｐゴシック" panose="020B0600070205080204" pitchFamily="34" charset="-128"/>
                <a:cs typeface="Arial" panose="020B0604020202020204" pitchFamily="34" charset="0"/>
              </a:rPr>
              <a:t>Literatur:</a:t>
            </a:r>
          </a:p>
          <a:p>
            <a:r>
              <a:rPr lang="de-DE" altLang="de-DE" b="0">
                <a:solidFill>
                  <a:srgbClr val="000000"/>
                </a:solidFill>
                <a:ea typeface="ＭＳ Ｐゴシック" panose="020B0600070205080204" pitchFamily="34" charset="-128"/>
                <a:cs typeface="Arial" panose="020B0604020202020204" pitchFamily="34" charset="0"/>
              </a:rPr>
              <a:t>[1]</a:t>
            </a:r>
          </a:p>
          <a:p>
            <a:r>
              <a:rPr lang="de-DE" altLang="de-DE" sz="1200">
                <a:latin typeface="Arial" panose="020B0604020202020204" pitchFamily="34" charset="0"/>
                <a:ea typeface="ＭＳ Ｐゴシック" panose="020B0600070205080204" pitchFamily="34" charset="-128"/>
                <a:cs typeface="Arial" panose="020B0604020202020204" pitchFamily="34" charset="0"/>
              </a:rPr>
              <a:t>Mader I. </a:t>
            </a:r>
            <a:r>
              <a:rPr lang="de-DE" altLang="de-DE" sz="1200" err="1">
                <a:latin typeface="Arial" panose="020B0604020202020204" pitchFamily="34" charset="0"/>
                <a:ea typeface="ＭＳ Ｐゴシック" panose="020B0600070205080204" pitchFamily="34" charset="-128"/>
                <a:cs typeface="Arial" panose="020B0604020202020204" pitchFamily="34" charset="0"/>
              </a:rPr>
              <a:t>Paravasation</a:t>
            </a:r>
            <a:r>
              <a:rPr lang="de-DE" altLang="de-DE" sz="1200">
                <a:latin typeface="Arial" panose="020B0604020202020204" pitchFamily="34" charset="0"/>
                <a:ea typeface="ＭＳ Ｐゴシック" panose="020B0600070205080204" pitchFamily="34" charset="-128"/>
                <a:cs typeface="Arial" panose="020B0604020202020204" pitchFamily="34" charset="0"/>
              </a:rPr>
              <a:t> von Zytostatika: Ein Kompendium für Prävention und Therapie. Springer Verlag. 2. Aufl. 2006, 7</a:t>
            </a:r>
            <a:endParaRPr lang="de-DE" altLang="de-DE" b="0">
              <a:solidFill>
                <a:srgbClr val="000000"/>
              </a:solidFill>
              <a:ea typeface="ＭＳ Ｐゴシック" panose="020B0600070205080204" pitchFamily="34" charset="-128"/>
              <a:cs typeface="Arial" panose="020B0604020202020204" pitchFamily="34" charset="0"/>
            </a:endParaRPr>
          </a:p>
          <a:p>
            <a:endParaRPr lang="de-DE" altLang="de-DE" b="0">
              <a:solidFill>
                <a:srgbClr val="000000"/>
              </a:solidFill>
              <a:ea typeface="ＭＳ Ｐゴシック" panose="020B0600070205080204" pitchFamily="34" charset="-128"/>
              <a:cs typeface="Arial" panose="020B0604020202020204" pitchFamily="34" charset="0"/>
            </a:endParaRPr>
          </a:p>
          <a:p>
            <a:r>
              <a:rPr lang="de-DE" altLang="de-DE" b="0">
                <a:solidFill>
                  <a:srgbClr val="000000"/>
                </a:solidFill>
                <a:ea typeface="ＭＳ Ｐゴシック" panose="020B0600070205080204" pitchFamily="34" charset="-128"/>
                <a:cs typeface="Arial" panose="020B0604020202020204" pitchFamily="34" charset="0"/>
              </a:rPr>
              <a:t>[2]</a:t>
            </a:r>
          </a:p>
          <a:p>
            <a:r>
              <a:rPr lang="de-DE" sz="1800">
                <a:effectLst/>
                <a:latin typeface="Segoe UI" panose="020B0502040204020203" pitchFamily="34" charset="0"/>
              </a:rPr>
              <a:t>S3-Leitlinie Supportive Therapie bei onkologischen PatientInnen. Kapitel 11 </a:t>
            </a:r>
            <a:r>
              <a:rPr lang="de-DE" sz="1800" err="1">
                <a:effectLst/>
                <a:latin typeface="Segoe UI" panose="020B0502040204020203" pitchFamily="34" charset="0"/>
              </a:rPr>
              <a:t>Paravasate</a:t>
            </a:r>
            <a:r>
              <a:rPr lang="de-DE" sz="1800">
                <a:effectLst/>
                <a:latin typeface="Segoe UI" panose="020B0502040204020203" pitchFamily="34" charset="0"/>
              </a:rPr>
              <a:t>, Konsultationsfassung V.2.01 September 2024</a:t>
            </a:r>
            <a:endParaRPr lang="de-DE" sz="1800">
              <a:effectLst/>
              <a:latin typeface="Arial" panose="020B0604020202020204" pitchFamily="34" charset="0"/>
            </a:endParaRPr>
          </a:p>
          <a:p>
            <a:endParaRPr lang="de-DE" altLang="de-DE" sz="1200" b="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r>
              <a:rPr lang="de-DE" altLang="de-DE" sz="1200" b="0">
                <a:solidFill>
                  <a:srgbClr val="000000"/>
                </a:solidFill>
                <a:latin typeface="Arial" panose="020B0604020202020204" pitchFamily="34" charset="0"/>
                <a:ea typeface="ＭＳ Ｐゴシック" panose="020B0600070205080204" pitchFamily="34" charset="-128"/>
                <a:cs typeface="Arial" panose="020B0604020202020204" pitchFamily="34" charset="0"/>
              </a:rPr>
              <a:t>[4]</a:t>
            </a:r>
          </a:p>
          <a:p>
            <a:r>
              <a:rPr lang="de-DE" sz="1200">
                <a:solidFill>
                  <a:schemeClr val="bg1">
                    <a:lumMod val="50000"/>
                  </a:schemeClr>
                </a:solidFill>
                <a:latin typeface="Arial" panose="020B0604020202020204" pitchFamily="34" charset="0"/>
                <a:cs typeface="Arial" panose="020B0604020202020204" pitchFamily="34" charset="0"/>
              </a:rPr>
              <a:t>Krämer I., Stützle M. Zytostatika-</a:t>
            </a:r>
            <a:r>
              <a:rPr lang="de-DE" sz="1200" err="1">
                <a:solidFill>
                  <a:schemeClr val="bg1">
                    <a:lumMod val="50000"/>
                  </a:schemeClr>
                </a:solidFill>
                <a:latin typeface="Arial" panose="020B0604020202020204" pitchFamily="34" charset="0"/>
                <a:cs typeface="Arial" panose="020B0604020202020204" pitchFamily="34" charset="0"/>
              </a:rPr>
              <a:t>Paravasation</a:t>
            </a:r>
            <a:r>
              <a:rPr lang="de-DE" sz="1200">
                <a:solidFill>
                  <a:schemeClr val="bg1">
                    <a:lumMod val="50000"/>
                  </a:schemeClr>
                </a:solidFill>
                <a:latin typeface="Arial" panose="020B0604020202020204" pitchFamily="34" charset="0"/>
                <a:cs typeface="Arial" panose="020B0604020202020204" pitchFamily="34" charset="0"/>
              </a:rPr>
              <a:t>: Wie ist vorzugehen? Krankenhauspharmazie 2002; 23: 261-8</a:t>
            </a:r>
          </a:p>
          <a:p>
            <a:endParaRPr lang="de-DE" altLang="de-DE" b="1">
              <a:solidFill>
                <a:srgbClr val="000000"/>
              </a:solidFill>
              <a:ea typeface="ＭＳ Ｐゴシック" panose="020B0600070205080204" pitchFamily="34" charset="-128"/>
              <a:cs typeface="Arial" panose="020B0604020202020204" pitchFamily="34" charset="0"/>
            </a:endParaRPr>
          </a:p>
          <a:p>
            <a:r>
              <a:rPr lang="de-DE" altLang="de-DE" b="1">
                <a:solidFill>
                  <a:srgbClr val="000000"/>
                </a:solidFill>
                <a:ea typeface="ＭＳ Ｐゴシック" panose="020B0600070205080204" pitchFamily="34" charset="-128"/>
                <a:cs typeface="Arial" panose="020B0604020202020204" pitchFamily="34" charset="0"/>
              </a:rPr>
              <a:t>Eigene Ergänzungen:</a:t>
            </a:r>
          </a:p>
          <a:p>
            <a:endParaRPr lang="de-DE" altLang="de-DE">
              <a:solidFill>
                <a:srgbClr val="000000"/>
              </a:solidFill>
              <a:ea typeface="ＭＳ Ｐゴシック" panose="020B0600070205080204" pitchFamily="34" charset="-128"/>
              <a:cs typeface="Arial" panose="020B0604020202020204" pitchFamily="34" charset="0"/>
            </a:endParaRPr>
          </a:p>
          <a:p>
            <a:endParaRPr lang="de-DE" altLang="de-DE">
              <a:ea typeface="ＭＳ Ｐゴシック" panose="020B0600070205080204" pitchFamily="34" charset="-128"/>
              <a:cs typeface="Geneva" charset="0"/>
            </a:endParaRPr>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25</a:t>
            </a:fld>
            <a:endParaRPr lang="de-DE" altLang="de-DE"/>
          </a:p>
        </p:txBody>
      </p:sp>
    </p:spTree>
    <p:extLst>
      <p:ext uri="{BB962C8B-B14F-4D97-AF65-F5344CB8AC3E}">
        <p14:creationId xmlns:p14="http://schemas.microsoft.com/office/powerpoint/2010/main" val="35181965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0">
                <a:solidFill>
                  <a:srgbClr val="000000"/>
                </a:solidFill>
                <a:ea typeface="ＭＳ Ｐゴシック" panose="020B0600070205080204" pitchFamily="34" charset="-128"/>
                <a:cs typeface="Arial" panose="020B0604020202020204" pitchFamily="34" charset="0"/>
              </a:rPr>
              <a:t>Literatur:</a:t>
            </a:r>
          </a:p>
          <a:p>
            <a:r>
              <a:rPr lang="de-DE" altLang="de-DE" b="0">
                <a:solidFill>
                  <a:srgbClr val="000000"/>
                </a:solidFill>
                <a:ea typeface="ＭＳ Ｐゴシック" panose="020B0600070205080204" pitchFamily="34" charset="-128"/>
                <a:cs typeface="Arial" panose="020B0604020202020204" pitchFamily="34" charset="0"/>
              </a:rPr>
              <a:t>[1]</a:t>
            </a:r>
          </a:p>
          <a:p>
            <a:r>
              <a:rPr lang="de-DE" altLang="de-DE" sz="1200">
                <a:latin typeface="Arial" panose="020B0604020202020204" pitchFamily="34" charset="0"/>
                <a:ea typeface="ＭＳ Ｐゴシック" panose="020B0600070205080204" pitchFamily="34" charset="-128"/>
                <a:cs typeface="Arial" panose="020B0604020202020204" pitchFamily="34" charset="0"/>
              </a:rPr>
              <a:t>Mader I. </a:t>
            </a:r>
            <a:r>
              <a:rPr lang="de-DE" altLang="de-DE" sz="1200" err="1">
                <a:latin typeface="Arial" panose="020B0604020202020204" pitchFamily="34" charset="0"/>
                <a:ea typeface="ＭＳ Ｐゴシック" panose="020B0600070205080204" pitchFamily="34" charset="-128"/>
                <a:cs typeface="Arial" panose="020B0604020202020204" pitchFamily="34" charset="0"/>
              </a:rPr>
              <a:t>Paravasation</a:t>
            </a:r>
            <a:r>
              <a:rPr lang="de-DE" altLang="de-DE" sz="1200">
                <a:latin typeface="Arial" panose="020B0604020202020204" pitchFamily="34" charset="0"/>
                <a:ea typeface="ＭＳ Ｐゴシック" panose="020B0600070205080204" pitchFamily="34" charset="-128"/>
                <a:cs typeface="Arial" panose="020B0604020202020204" pitchFamily="34" charset="0"/>
              </a:rPr>
              <a:t> von Zytostatika: Ein Kompendium für Prävention und Therapie. Springer Verlag. 2. Aufl. 2006, 7</a:t>
            </a:r>
            <a:endParaRPr lang="de-DE" altLang="de-DE" b="0">
              <a:solidFill>
                <a:srgbClr val="000000"/>
              </a:solidFill>
              <a:ea typeface="ＭＳ Ｐゴシック" panose="020B0600070205080204" pitchFamily="34" charset="-128"/>
              <a:cs typeface="Arial" panose="020B0604020202020204" pitchFamily="34" charset="0"/>
            </a:endParaRPr>
          </a:p>
          <a:p>
            <a:r>
              <a:rPr lang="de-DE" altLang="de-DE" b="0">
                <a:solidFill>
                  <a:srgbClr val="000000"/>
                </a:solidFill>
                <a:ea typeface="ＭＳ Ｐゴシック" panose="020B0600070205080204" pitchFamily="34" charset="-128"/>
                <a:cs typeface="Arial" panose="020B0604020202020204" pitchFamily="34" charset="0"/>
              </a:rPr>
              <a:t>[2]</a:t>
            </a:r>
          </a:p>
          <a:p>
            <a:pPr marL="0" marR="0" lvl="0" indent="0" algn="l" defTabSz="457200" rtl="0" eaLnBrk="0" fontAlgn="base" latinLnBrk="0" hangingPunct="0">
              <a:lnSpc>
                <a:spcPct val="100000"/>
              </a:lnSpc>
              <a:spcBef>
                <a:spcPct val="30000"/>
              </a:spcBef>
              <a:spcAft>
                <a:spcPct val="0"/>
              </a:spcAft>
              <a:buClrTx/>
              <a:buSzTx/>
              <a:buFontTx/>
              <a:buNone/>
              <a:tabLst/>
              <a:defRPr/>
            </a:pPr>
            <a:r>
              <a:rPr lang="de-DE" altLang="de-DE" sz="1200">
                <a:latin typeface="Arial" panose="020B0604020202020204" pitchFamily="34" charset="0"/>
                <a:ea typeface="ＭＳ Ｐゴシック" panose="020B0600070205080204" pitchFamily="34" charset="-128"/>
                <a:cs typeface="Arial" panose="020B0604020202020204" pitchFamily="34" charset="0"/>
              </a:rPr>
              <a:t>S3-Leitlinie Supportive Therapie bei onkologischen PatientInnen. Kapitel 11 </a:t>
            </a:r>
            <a:r>
              <a:rPr lang="de-DE" altLang="de-DE" sz="1200" err="1">
                <a:latin typeface="Arial" panose="020B0604020202020204" pitchFamily="34" charset="0"/>
                <a:ea typeface="ＭＳ Ｐゴシック" panose="020B0600070205080204" pitchFamily="34" charset="-128"/>
                <a:cs typeface="Arial" panose="020B0604020202020204" pitchFamily="34" charset="0"/>
              </a:rPr>
              <a:t>Paravasate</a:t>
            </a:r>
            <a:r>
              <a:rPr lang="de-DE" altLang="de-DE" sz="1200">
                <a:latin typeface="Arial" panose="020B0604020202020204" pitchFamily="34" charset="0"/>
                <a:ea typeface="ＭＳ Ｐゴシック" panose="020B0600070205080204" pitchFamily="34" charset="-128"/>
                <a:cs typeface="Arial" panose="020B0604020202020204" pitchFamily="34" charset="0"/>
              </a:rPr>
              <a:t>. Stand </a:t>
            </a:r>
            <a:r>
              <a:rPr lang="de-DE" altLang="de-DE" sz="1200">
                <a:solidFill>
                  <a:srgbClr val="000000"/>
                </a:solidFill>
                <a:latin typeface="Verdana" panose="020B0604030504040204" pitchFamily="34" charset="0"/>
                <a:ea typeface="ＭＳ Ｐゴシック" panose="020B0600070205080204" pitchFamily="34" charset="-128"/>
                <a:cs typeface="Geneva" charset="0"/>
              </a:rPr>
              <a:t>02/2020.</a:t>
            </a:r>
            <a:endParaRPr lang="de-DE" altLang="de-DE" sz="1200">
              <a:latin typeface="Arial" panose="020B0604020202020204" pitchFamily="34" charset="0"/>
              <a:ea typeface="ＭＳ Ｐゴシック" panose="020B0600070205080204" pitchFamily="34" charset="-128"/>
              <a:cs typeface="Arial" panose="020B0604020202020204" pitchFamily="34" charset="0"/>
            </a:endParaRPr>
          </a:p>
          <a:p>
            <a:r>
              <a:rPr lang="de-DE" altLang="de-DE" b="0">
                <a:solidFill>
                  <a:srgbClr val="000000"/>
                </a:solidFill>
                <a:ea typeface="ＭＳ Ｐゴシック" panose="020B0600070205080204" pitchFamily="34" charset="-128"/>
                <a:cs typeface="Arial" panose="020B0604020202020204" pitchFamily="34" charset="0"/>
              </a:rPr>
              <a:t>[4]</a:t>
            </a:r>
          </a:p>
          <a:p>
            <a:r>
              <a:rPr lang="de-DE" sz="800">
                <a:solidFill>
                  <a:schemeClr val="bg1">
                    <a:lumMod val="50000"/>
                  </a:schemeClr>
                </a:solidFill>
                <a:latin typeface="Arial" panose="020B0604020202020204" pitchFamily="34" charset="0"/>
                <a:cs typeface="Arial" panose="020B0604020202020204" pitchFamily="34" charset="0"/>
              </a:rPr>
              <a:t>Krämer I., Stützle M. Zytostatika-</a:t>
            </a:r>
            <a:r>
              <a:rPr lang="de-DE" sz="800" err="1">
                <a:solidFill>
                  <a:schemeClr val="bg1">
                    <a:lumMod val="50000"/>
                  </a:schemeClr>
                </a:solidFill>
                <a:latin typeface="Arial" panose="020B0604020202020204" pitchFamily="34" charset="0"/>
                <a:cs typeface="Arial" panose="020B0604020202020204" pitchFamily="34" charset="0"/>
              </a:rPr>
              <a:t>Paravasation</a:t>
            </a:r>
            <a:r>
              <a:rPr lang="de-DE" sz="800">
                <a:solidFill>
                  <a:schemeClr val="bg1">
                    <a:lumMod val="50000"/>
                  </a:schemeClr>
                </a:solidFill>
                <a:latin typeface="Arial" panose="020B0604020202020204" pitchFamily="34" charset="0"/>
                <a:cs typeface="Arial" panose="020B0604020202020204" pitchFamily="34" charset="0"/>
              </a:rPr>
              <a:t>: Wie ist vorzugehen? Krankenhauspharmazie 2002; 23: 261-8</a:t>
            </a:r>
          </a:p>
          <a:p>
            <a:endParaRPr lang="de-DE" altLang="de-DE" b="1">
              <a:solidFill>
                <a:srgbClr val="000000"/>
              </a:solidFill>
              <a:ea typeface="ＭＳ Ｐゴシック" panose="020B0600070205080204" pitchFamily="34" charset="-128"/>
              <a:cs typeface="Arial" panose="020B0604020202020204" pitchFamily="34" charset="0"/>
            </a:endParaRPr>
          </a:p>
          <a:p>
            <a:r>
              <a:rPr lang="de-DE" altLang="de-DE" b="1">
                <a:solidFill>
                  <a:srgbClr val="000000"/>
                </a:solidFill>
                <a:ea typeface="ＭＳ Ｐゴシック" panose="020B0600070205080204" pitchFamily="34" charset="-128"/>
                <a:cs typeface="Arial" panose="020B0604020202020204" pitchFamily="34" charset="0"/>
              </a:rPr>
              <a:t>Eigene Ergänzungen:</a:t>
            </a:r>
          </a:p>
          <a:p>
            <a:endParaRPr lang="de-DE" altLang="de-DE">
              <a:solidFill>
                <a:srgbClr val="000000"/>
              </a:solidFill>
              <a:ea typeface="ＭＳ Ｐゴシック" panose="020B0600070205080204" pitchFamily="34" charset="-128"/>
              <a:cs typeface="Arial" panose="020B0604020202020204" pitchFamily="34" charset="0"/>
            </a:endParaRPr>
          </a:p>
          <a:p>
            <a:endParaRPr lang="de-DE" altLang="de-DE">
              <a:ea typeface="ＭＳ Ｐゴシック" panose="020B0600070205080204" pitchFamily="34" charset="-128"/>
              <a:cs typeface="Geneva" charset="0"/>
            </a:endParaRPr>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26</a:t>
            </a:fld>
            <a:endParaRPr lang="de-DE" altLang="de-DE"/>
          </a:p>
        </p:txBody>
      </p:sp>
    </p:spTree>
    <p:extLst>
      <p:ext uri="{BB962C8B-B14F-4D97-AF65-F5344CB8AC3E}">
        <p14:creationId xmlns:p14="http://schemas.microsoft.com/office/powerpoint/2010/main" val="22590561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1">
                <a:solidFill>
                  <a:srgbClr val="000000"/>
                </a:solidFill>
                <a:ea typeface="ＭＳ Ｐゴシック" panose="020B0600070205080204" pitchFamily="34" charset="-128"/>
                <a:cs typeface="Arial" panose="020B0604020202020204" pitchFamily="34" charset="0"/>
              </a:rPr>
              <a:t>Eigene Ergänzungen:</a:t>
            </a:r>
          </a:p>
          <a:p>
            <a:endParaRPr lang="de-DE" altLang="de-DE">
              <a:solidFill>
                <a:srgbClr val="000000"/>
              </a:solidFill>
              <a:ea typeface="ＭＳ Ｐゴシック" panose="020B0600070205080204" pitchFamily="34" charset="-128"/>
              <a:cs typeface="Arial" panose="020B0604020202020204" pitchFamily="34" charset="0"/>
            </a:endParaRPr>
          </a:p>
          <a:p>
            <a:endParaRPr lang="de-DE" altLang="de-DE">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27</a:t>
            </a:fld>
            <a:endParaRPr lang="de-DE" altLang="de-DE"/>
          </a:p>
        </p:txBody>
      </p:sp>
    </p:spTree>
    <p:extLst>
      <p:ext uri="{BB962C8B-B14F-4D97-AF65-F5344CB8AC3E}">
        <p14:creationId xmlns:p14="http://schemas.microsoft.com/office/powerpoint/2010/main" val="19632777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de-DE" altLang="de-DE" sz="1200" b="1">
                <a:ea typeface="ＭＳ Ｐゴシック" panose="020B0600070205080204" pitchFamily="34" charset="-128"/>
                <a:cs typeface="Geneva" charset="0"/>
              </a:rPr>
              <a:t>Eigene Ergänzungen:</a:t>
            </a: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28</a:t>
            </a:fld>
            <a:endParaRPr lang="de-DE" altLang="de-DE"/>
          </a:p>
        </p:txBody>
      </p:sp>
    </p:spTree>
    <p:extLst>
      <p:ext uri="{BB962C8B-B14F-4D97-AF65-F5344CB8AC3E}">
        <p14:creationId xmlns:p14="http://schemas.microsoft.com/office/powerpoint/2010/main" val="11123505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sz="1200" b="1">
                <a:latin typeface="Arial" panose="020B0604020202020204" pitchFamily="34" charset="0"/>
                <a:ea typeface="ＭＳ Ｐゴシック" panose="020B0600070205080204" pitchFamily="34" charset="-128"/>
                <a:cs typeface="Arial" panose="020B0604020202020204" pitchFamily="34" charset="0"/>
              </a:rPr>
              <a:t>Hinweise:</a:t>
            </a:r>
          </a:p>
          <a:p>
            <a:pPr marL="163735" indent="-163735">
              <a:buFont typeface="Arial" panose="020B0604020202020204" pitchFamily="34" charset="0"/>
              <a:buChar char="•"/>
            </a:pPr>
            <a:r>
              <a:rPr lang="de-DE" altLang="de-DE" sz="1200">
                <a:solidFill>
                  <a:srgbClr val="FF0000"/>
                </a:solidFill>
                <a:latin typeface="Arial" panose="020B0604020202020204" pitchFamily="34" charset="0"/>
                <a:ea typeface="ＭＳ Ｐゴシック" panose="020B0600070205080204" pitchFamily="34" charset="-128"/>
                <a:cs typeface="Arial" panose="020B0604020202020204" pitchFamily="34" charset="0"/>
              </a:rPr>
              <a:t>Die nächsten Folien dienen Ihnen als Vorlage für Ihre eigenen Ergänzungen (z. B. hauseigene Prozesse o. Ä.).</a:t>
            </a:r>
          </a:p>
          <a:p>
            <a:pPr marL="163735" indent="-163735">
              <a:buFont typeface="Arial" panose="020B0604020202020204" pitchFamily="34" charset="0"/>
              <a:buChar char="•"/>
            </a:pPr>
            <a:r>
              <a:rPr lang="de-DE" altLang="de-DE" sz="1200">
                <a:solidFill>
                  <a:srgbClr val="FF0000"/>
                </a:solidFill>
                <a:latin typeface="Arial" panose="020B0604020202020204" pitchFamily="34" charset="0"/>
                <a:ea typeface="ＭＳ Ｐゴシック" panose="020B0600070205080204" pitchFamily="34" charset="-128"/>
                <a:cs typeface="Arial" panose="020B0604020202020204" pitchFamily="34" charset="0"/>
              </a:rPr>
              <a:t>Sie können wählen zwischen einer Leer-Folie im EAZY-Design oder einer neutralen Folie.</a:t>
            </a:r>
          </a:p>
          <a:p>
            <a:endParaRPr lang="de-DE" altLang="de-DE" sz="1200">
              <a:solidFill>
                <a:srgbClr val="FF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200">
              <a:solidFill>
                <a:srgbClr val="FF0000"/>
              </a:solidFill>
              <a:latin typeface="Arial" panose="020B0604020202020204" pitchFamily="34" charset="0"/>
              <a:ea typeface="ＭＳ Ｐゴシック" panose="020B0600070205080204" pitchFamily="34" charset="-128"/>
              <a:cs typeface="Arial" panose="020B0604020202020204" pitchFamily="34" charset="0"/>
            </a:endParaRPr>
          </a:p>
          <a:p>
            <a:pPr defTabSz="436626">
              <a:defRPr/>
            </a:pPr>
            <a:r>
              <a:rPr lang="de-DE" altLang="de-DE" sz="1200" b="1">
                <a:ea typeface="ＭＳ Ｐゴシック" panose="020B0600070205080204" pitchFamily="34" charset="-128"/>
                <a:cs typeface="Geneva" charset="0"/>
              </a:rPr>
              <a:t>Eigene Ergänzungen:</a:t>
            </a:r>
          </a:p>
          <a:p>
            <a:endParaRPr lang="de-DE" altLang="de-DE" sz="1200">
              <a:solidFill>
                <a:srgbClr val="FF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ltLang="de-DE" sz="1200">
              <a:solidFill>
                <a:srgbClr val="FF0000"/>
              </a:solidFill>
              <a:latin typeface="Arial" panose="020B0604020202020204" pitchFamily="34" charset="0"/>
              <a:ea typeface="ＭＳ Ｐゴシック" panose="020B0600070205080204" pitchFamily="34" charset="-128"/>
              <a:cs typeface="Arial" panose="020B0604020202020204" pitchFamily="34"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29</a:t>
            </a:fld>
            <a:endParaRPr lang="de-DE" altLang="de-DE"/>
          </a:p>
        </p:txBody>
      </p:sp>
    </p:spTree>
    <p:extLst>
      <p:ext uri="{BB962C8B-B14F-4D97-AF65-F5344CB8AC3E}">
        <p14:creationId xmlns:p14="http://schemas.microsoft.com/office/powerpoint/2010/main" val="341033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de-DE" altLang="de-DE" sz="1100">
                <a:solidFill>
                  <a:srgbClr val="666565"/>
                </a:solidFill>
                <a:latin typeface="Calibri"/>
                <a:ea typeface="ＭＳ Ｐゴシック"/>
                <a:cs typeface="Arial"/>
              </a:rPr>
              <a:t>Eigene Ergänzungen:</a:t>
            </a: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3</a:t>
            </a:fld>
            <a:endParaRPr lang="de-DE" altLang="de-DE"/>
          </a:p>
        </p:txBody>
      </p:sp>
    </p:spTree>
    <p:extLst>
      <p:ext uri="{BB962C8B-B14F-4D97-AF65-F5344CB8AC3E}">
        <p14:creationId xmlns:p14="http://schemas.microsoft.com/office/powerpoint/2010/main" val="2273550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1">
                <a:latin typeface="Arial"/>
                <a:ea typeface="ＭＳ Ｐゴシック"/>
                <a:cs typeface="Arial"/>
              </a:rPr>
              <a:t>Literatur:</a:t>
            </a:r>
          </a:p>
          <a:p>
            <a:r>
              <a:rPr lang="de-DE"/>
              <a:t>[2]</a:t>
            </a:r>
          </a:p>
          <a:p>
            <a:r>
              <a:rPr lang="de-DE" sz="1800">
                <a:effectLst/>
                <a:latin typeface="Segoe UI" panose="020B0502040204020203" pitchFamily="34" charset="0"/>
              </a:rPr>
              <a:t>S3-Leitlinie Supportive Therapie bei onkologischen PatientInnen. Kapitel 11 </a:t>
            </a:r>
            <a:r>
              <a:rPr lang="de-DE" sz="1800" err="1">
                <a:effectLst/>
                <a:latin typeface="Segoe UI" panose="020B0502040204020203" pitchFamily="34" charset="0"/>
              </a:rPr>
              <a:t>Paravasate</a:t>
            </a:r>
            <a:r>
              <a:rPr lang="de-DE" sz="1800">
                <a:effectLst/>
                <a:latin typeface="Segoe UI" panose="020B0502040204020203" pitchFamily="34" charset="0"/>
              </a:rPr>
              <a:t>, Konsultationsfassung V.2.01 September 2024</a:t>
            </a:r>
            <a:r>
              <a:rPr lang="de-DE">
                <a:ea typeface="ＭＳ Ｐゴシック"/>
                <a:cs typeface="Calibri"/>
              </a:rPr>
              <a:t>.                      </a:t>
            </a:r>
            <a:endParaRPr lang="de-DE"/>
          </a:p>
          <a:p>
            <a:r>
              <a:rPr lang="de-DE" altLang="de-DE">
                <a:ea typeface="ＭＳ Ｐゴシック"/>
                <a:cs typeface="Calibri"/>
              </a:rPr>
              <a:t>[8]</a:t>
            </a:r>
            <a:endParaRPr lang="de-DE">
              <a:ea typeface="ＭＳ Ｐゴシック"/>
              <a:cs typeface="Calibri"/>
            </a:endParaRPr>
          </a:p>
          <a:p>
            <a:r>
              <a:rPr lang="de-DE" sz="1800" err="1">
                <a:effectLst/>
                <a:latin typeface="Segoe UI" panose="020B0502040204020203" pitchFamily="34" charset="0"/>
              </a:rPr>
              <a:t>Schleucher</a:t>
            </a:r>
            <a:r>
              <a:rPr lang="de-DE" sz="1800">
                <a:effectLst/>
                <a:latin typeface="Segoe UI" panose="020B0502040204020203" pitchFamily="34" charset="0"/>
              </a:rPr>
              <a:t>, Barth, Krämer et al. Vademecum Hämatologie und Onkologie: Von der Therapie bis zur Pflege, Hogrefe Verlag, 5. Auflage, 2024 (onkovademecum.de)</a:t>
            </a:r>
            <a:endParaRPr lang="de-DE" sz="1800">
              <a:effectLst/>
              <a:latin typeface="Arial" panose="020B0604020202020204" pitchFamily="34" charset="0"/>
            </a:endParaRPr>
          </a:p>
          <a:p>
            <a:endParaRPr lang="de-DE" altLang="de-DE" b="1">
              <a:latin typeface="Arial"/>
              <a:ea typeface="ＭＳ Ｐゴシック"/>
              <a:cs typeface="Arial"/>
            </a:endParaRPr>
          </a:p>
          <a:p>
            <a:endParaRPr lang="de-DE" altLang="de-DE" b="1">
              <a:latin typeface="Arial"/>
              <a:ea typeface="ＭＳ Ｐゴシック"/>
              <a:cs typeface="Arial"/>
            </a:endParaRPr>
          </a:p>
          <a:p>
            <a:r>
              <a:rPr lang="de-DE" altLang="de-DE" b="1">
                <a:latin typeface="Arial"/>
                <a:ea typeface="ＭＳ Ｐゴシック"/>
                <a:cs typeface="Arial"/>
              </a:rPr>
              <a:t>Hinweise:</a:t>
            </a:r>
            <a:endParaRPr lang="de-DE"/>
          </a:p>
          <a:p>
            <a:r>
              <a:rPr lang="de-DE">
                <a:ea typeface="ＭＳ Ｐゴシック"/>
                <a:cs typeface="Calibri"/>
              </a:rPr>
              <a:t>Vor allem </a:t>
            </a:r>
            <a:r>
              <a:rPr lang="de-DE" err="1">
                <a:ea typeface="ＭＳ Ｐゴシック"/>
                <a:cs typeface="Calibri"/>
              </a:rPr>
              <a:t>Anthrazykline</a:t>
            </a:r>
            <a:r>
              <a:rPr lang="de-DE">
                <a:ea typeface="ＭＳ Ｐゴシック"/>
                <a:cs typeface="Calibri"/>
              </a:rPr>
              <a:t> und </a:t>
            </a:r>
            <a:r>
              <a:rPr lang="de-DE" err="1">
                <a:ea typeface="ＭＳ Ｐゴシック"/>
                <a:cs typeface="Calibri"/>
              </a:rPr>
              <a:t>Vincaalkaloide</a:t>
            </a:r>
            <a:r>
              <a:rPr lang="de-DE">
                <a:ea typeface="ＭＳ Ｐゴシック"/>
                <a:cs typeface="Calibri"/>
              </a:rPr>
              <a:t> sind nekrotisierend!</a:t>
            </a:r>
          </a:p>
          <a:p>
            <a:r>
              <a:rPr lang="de-DE">
                <a:ea typeface="ＭＳ Ｐゴシック"/>
                <a:cs typeface="Calibri"/>
              </a:rPr>
              <a:t>Nicht gewebeschädigend:</a:t>
            </a:r>
            <a:r>
              <a:rPr lang="de-DE" baseline="0">
                <a:ea typeface="ＭＳ Ｐゴシック"/>
                <a:cs typeface="Calibri"/>
              </a:rPr>
              <a:t> intramuskuläre Gabe von MTX, </a:t>
            </a:r>
            <a:r>
              <a:rPr lang="de-DE" baseline="0" err="1">
                <a:ea typeface="ＭＳ Ｐゴシック"/>
                <a:cs typeface="Calibri"/>
              </a:rPr>
              <a:t>Asparaginase</a:t>
            </a:r>
            <a:r>
              <a:rPr lang="de-DE" baseline="0">
                <a:ea typeface="ＭＳ Ｐゴシック"/>
                <a:cs typeface="Calibri"/>
              </a:rPr>
              <a:t>. </a:t>
            </a:r>
            <a:r>
              <a:rPr lang="de-DE" baseline="0" err="1">
                <a:ea typeface="ＭＳ Ｐゴシック"/>
                <a:cs typeface="Calibri"/>
              </a:rPr>
              <a:t>Subcutan</a:t>
            </a:r>
            <a:r>
              <a:rPr lang="de-DE" baseline="0">
                <a:ea typeface="ＭＳ Ｐゴシック"/>
                <a:cs typeface="Calibri"/>
              </a:rPr>
              <a:t> von </a:t>
            </a:r>
            <a:r>
              <a:rPr lang="de-DE" baseline="0" err="1">
                <a:ea typeface="ＭＳ Ｐゴシック"/>
                <a:cs typeface="Calibri"/>
              </a:rPr>
              <a:t>Azacitidin</a:t>
            </a:r>
            <a:r>
              <a:rPr lang="de-DE" baseline="0">
                <a:ea typeface="ＭＳ Ｐゴシック"/>
                <a:cs typeface="Calibri"/>
              </a:rPr>
              <a:t>, </a:t>
            </a:r>
            <a:r>
              <a:rPr lang="de-DE" baseline="0" err="1">
                <a:ea typeface="ＭＳ Ｐゴシック"/>
                <a:cs typeface="Calibri"/>
              </a:rPr>
              <a:t>Bortezomib</a:t>
            </a:r>
            <a:r>
              <a:rPr lang="de-DE" baseline="0">
                <a:ea typeface="ＭＳ Ｐゴシック"/>
                <a:cs typeface="Calibri"/>
              </a:rPr>
              <a:t>, </a:t>
            </a:r>
            <a:r>
              <a:rPr lang="de-DE" baseline="0" err="1">
                <a:ea typeface="ＭＳ Ｐゴシック"/>
                <a:cs typeface="Calibri"/>
              </a:rPr>
              <a:t>Cytarabin</a:t>
            </a:r>
            <a:r>
              <a:rPr lang="de-DE" baseline="0">
                <a:ea typeface="ＭＳ Ｐゴシック"/>
                <a:cs typeface="Calibri"/>
              </a:rPr>
              <a:t>, MTX, Interferon, </a:t>
            </a:r>
            <a:r>
              <a:rPr lang="de-DE" baseline="0" err="1">
                <a:ea typeface="ＭＳ Ｐゴシック"/>
                <a:cs typeface="Calibri"/>
              </a:rPr>
              <a:t>mAK</a:t>
            </a:r>
            <a:endParaRPr lang="de-DE" baseline="0">
              <a:ea typeface="ＭＳ Ｐゴシック"/>
              <a:cs typeface="Calibri"/>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de-DE" sz="1800" i="0">
                <a:effectLst/>
                <a:latin typeface="Calibri" panose="020F0502020204030204" pitchFamily="34" charset="0"/>
                <a:ea typeface="Aptos" panose="020B0004020202020204" pitchFamily="34" charset="0"/>
                <a:cs typeface="Aptos" panose="020B0004020202020204" pitchFamily="34" charset="0"/>
              </a:rPr>
              <a:t>Jüngste Fallberichte (</a:t>
            </a:r>
            <a:r>
              <a:rPr lang="de-DE" sz="1800" i="0" err="1">
                <a:effectLst/>
                <a:latin typeface="Calibri" panose="020F0502020204030204" pitchFamily="34" charset="0"/>
                <a:ea typeface="Aptos" panose="020B0004020202020204" pitchFamily="34" charset="0"/>
                <a:cs typeface="Aptos" panose="020B0004020202020204" pitchFamily="34" charset="0"/>
              </a:rPr>
              <a:t>Brentuximab</a:t>
            </a:r>
            <a:r>
              <a:rPr lang="de-DE" sz="1800" i="0">
                <a:effectLst/>
                <a:latin typeface="Calibri" panose="020F0502020204030204" pitchFamily="34" charset="0"/>
                <a:ea typeface="Aptos" panose="020B0004020202020204" pitchFamily="34" charset="0"/>
                <a:cs typeface="Aptos" panose="020B0004020202020204" pitchFamily="34" charset="0"/>
              </a:rPr>
              <a:t> </a:t>
            </a:r>
            <a:r>
              <a:rPr lang="de-DE" sz="1800" i="0" err="1">
                <a:effectLst/>
                <a:latin typeface="Calibri" panose="020F0502020204030204" pitchFamily="34" charset="0"/>
                <a:ea typeface="Aptos" panose="020B0004020202020204" pitchFamily="34" charset="0"/>
                <a:cs typeface="Aptos" panose="020B0004020202020204" pitchFamily="34" charset="0"/>
              </a:rPr>
              <a:t>Vedotin</a:t>
            </a:r>
            <a:r>
              <a:rPr lang="de-DE" sz="1800" i="0">
                <a:effectLst/>
                <a:latin typeface="Calibri" panose="020F0502020204030204" pitchFamily="34" charset="0"/>
                <a:ea typeface="Aptos" panose="020B0004020202020204" pitchFamily="34" charset="0"/>
                <a:cs typeface="Aptos" panose="020B0004020202020204" pitchFamily="34" charset="0"/>
              </a:rPr>
              <a:t>) lassen leider vermuten, dass die </a:t>
            </a:r>
            <a:r>
              <a:rPr lang="de-DE" sz="1800" i="0" err="1">
                <a:effectLst/>
                <a:latin typeface="Calibri" panose="020F0502020204030204" pitchFamily="34" charset="0"/>
                <a:ea typeface="Aptos" panose="020B0004020202020204" pitchFamily="34" charset="0"/>
                <a:cs typeface="Aptos" panose="020B0004020202020204" pitchFamily="34" charset="0"/>
              </a:rPr>
              <a:t>Vedotine</a:t>
            </a:r>
            <a:r>
              <a:rPr lang="de-DE" sz="1800" i="0">
                <a:effectLst/>
                <a:latin typeface="Calibri" panose="020F0502020204030204" pitchFamily="34" charset="0"/>
                <a:ea typeface="Aptos" panose="020B0004020202020204" pitchFamily="34" charset="0"/>
                <a:cs typeface="Aptos" panose="020B0004020202020204" pitchFamily="34" charset="0"/>
              </a:rPr>
              <a:t> eher bei </a:t>
            </a:r>
            <a:r>
              <a:rPr lang="de-DE" sz="1800" i="0" err="1">
                <a:effectLst/>
                <a:latin typeface="Calibri" panose="020F0502020204030204" pitchFamily="34" charset="0"/>
                <a:ea typeface="Aptos" panose="020B0004020202020204" pitchFamily="34" charset="0"/>
                <a:cs typeface="Aptos" panose="020B0004020202020204" pitchFamily="34" charset="0"/>
              </a:rPr>
              <a:t>irritant</a:t>
            </a:r>
            <a:r>
              <a:rPr lang="de-DE" sz="1800" i="0">
                <a:effectLst/>
                <a:latin typeface="Calibri" panose="020F0502020204030204" pitchFamily="34" charset="0"/>
                <a:ea typeface="Aptos" panose="020B0004020202020204" pitchFamily="34" charset="0"/>
                <a:cs typeface="Aptos" panose="020B0004020202020204" pitchFamily="34" charset="0"/>
              </a:rPr>
              <a:t> einzustufen sind. </a:t>
            </a:r>
            <a:endParaRPr lang="de-DE" sz="1800" i="0">
              <a:effectLst/>
              <a:latin typeface="Aptos" panose="020B0004020202020204" pitchFamily="34" charset="0"/>
              <a:ea typeface="Times New Roman" panose="02020603050405020304" pitchFamily="18" charset="0"/>
              <a:cs typeface="Aptos" panose="020B0004020202020204" pitchFamily="34" charset="0"/>
            </a:endParaRPr>
          </a:p>
          <a:p>
            <a:endParaRPr lang="de-DE">
              <a:ea typeface="ＭＳ Ｐゴシック"/>
              <a:cs typeface="Calibri"/>
            </a:endParaRPr>
          </a:p>
          <a:p>
            <a:endParaRPr lang="de-DE" altLang="de-DE" b="1">
              <a:latin typeface="Arial" panose="020B0604020202020204" pitchFamily="34" charset="0"/>
              <a:ea typeface="ＭＳ Ｐゴシック" panose="020B0600070205080204" pitchFamily="34" charset="-128"/>
              <a:cs typeface="Arial" panose="020B0604020202020204" pitchFamily="34" charset="0"/>
            </a:endParaRPr>
          </a:p>
          <a:p>
            <a:pPr marL="0" indent="0">
              <a:buFont typeface="Arial" panose="020B0604020202020204" pitchFamily="34" charset="0"/>
              <a:buNone/>
            </a:pPr>
            <a:endParaRPr lang="de-DE" altLang="de-DE">
              <a:latin typeface="Arial" panose="020B0604020202020204" pitchFamily="34" charset="0"/>
              <a:ea typeface="ＭＳ Ｐゴシック" panose="020B0600070205080204" pitchFamily="34" charset="-128"/>
              <a:cs typeface="Arial" panose="020B0604020202020204" pitchFamily="34" charset="0"/>
            </a:endParaRPr>
          </a:p>
          <a:p>
            <a:pPr defTabSz="436626">
              <a:defRPr/>
            </a:pPr>
            <a:r>
              <a:rPr lang="de-DE" altLang="de-DE" b="1">
                <a:solidFill>
                  <a:srgbClr val="000000"/>
                </a:solidFill>
                <a:latin typeface="Arial" panose="020B0604020202020204" pitchFamily="34" charset="0"/>
                <a:ea typeface="ＭＳ Ｐゴシック" panose="020B0600070205080204" pitchFamily="34" charset="-128"/>
                <a:cs typeface="Arial" panose="020B0604020202020204" pitchFamily="34" charset="0"/>
              </a:rPr>
              <a:t>Eigene Ergänzungen:</a:t>
            </a:r>
            <a:endParaRPr lang="de-DE" altLang="de-DE">
              <a:latin typeface="Arial" panose="020B0604020202020204" pitchFamily="34" charset="0"/>
              <a:ea typeface="ＭＳ Ｐゴシック" panose="020B0600070205080204" pitchFamily="34" charset="-128"/>
              <a:cs typeface="Arial" panose="020B0604020202020204" pitchFamily="34" charset="0"/>
            </a:endParaRPr>
          </a:p>
          <a:p>
            <a:pPr marL="163735" indent="-163735">
              <a:buFont typeface="Arial" panose="020B0604020202020204" pitchFamily="34" charset="0"/>
              <a:buChar char="•"/>
            </a:pPr>
            <a:endParaRPr lang="de-DE" altLang="de-DE">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32062B46-4F6D-4F86-8DB7-C310FD0CB371}" type="slidenum">
              <a:rPr kumimoji="0" lang="de-DE" altLang="de-DE" sz="1200" b="0" i="0" u="none" strike="noStrike" kern="1200" cap="none" spc="0" normalizeH="0" baseline="0" noProof="0" smtClean="0">
                <a:ln>
                  <a:noFill/>
                </a:ln>
                <a:solidFill>
                  <a:prstClr val="black"/>
                </a:solidFill>
                <a:effectLst/>
                <a:uLnTx/>
                <a:uFillTx/>
                <a:latin typeface="Calibri" panose="020F0502020204030204" pitchFamily="34" charset="0"/>
                <a:ea typeface="ＭＳ Ｐゴシック" panose="020B0600070205080204"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de-DE" altLang="de-DE" sz="1200" b="0" i="0" u="none" strike="noStrike" kern="1200" cap="none" spc="0" normalizeH="0" baseline="0" noProof="0">
              <a:ln>
                <a:noFill/>
              </a:ln>
              <a:solidFill>
                <a:prstClr val="black"/>
              </a:solidFill>
              <a:effectLst/>
              <a:uLnTx/>
              <a:uFillTx/>
              <a:latin typeface="Calibri" panose="020F050202020403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578835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de-DE" altLang="de-DE" b="1">
                <a:solidFill>
                  <a:srgbClr val="000000"/>
                </a:solidFill>
                <a:ea typeface="ＭＳ Ｐゴシック" panose="020B0600070205080204" pitchFamily="34" charset="-128"/>
                <a:cs typeface="Arial" panose="020B0604020202020204" pitchFamily="34" charset="0"/>
              </a:rPr>
              <a:t>Eigene Ergänzungen:</a:t>
            </a:r>
            <a:endParaRPr lang="de-DE" altLang="de-DE">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5</a:t>
            </a:fld>
            <a:endParaRPr lang="de-DE" altLang="de-DE"/>
          </a:p>
        </p:txBody>
      </p:sp>
    </p:spTree>
    <p:extLst>
      <p:ext uri="{BB962C8B-B14F-4D97-AF65-F5344CB8AC3E}">
        <p14:creationId xmlns:p14="http://schemas.microsoft.com/office/powerpoint/2010/main" val="4294762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de-DE" altLang="de-DE" b="1">
                <a:solidFill>
                  <a:srgbClr val="000000"/>
                </a:solidFill>
                <a:ea typeface="ＭＳ Ｐゴシック" panose="020B0600070205080204" pitchFamily="34" charset="-128"/>
                <a:cs typeface="Arial" panose="020B0604020202020204" pitchFamily="34" charset="0"/>
              </a:rPr>
              <a:t>Eigene Ergänzungen:</a:t>
            </a:r>
            <a:endParaRPr lang="de-DE" altLang="de-DE">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6</a:t>
            </a:fld>
            <a:endParaRPr lang="de-DE" altLang="de-DE"/>
          </a:p>
        </p:txBody>
      </p:sp>
    </p:spTree>
    <p:extLst>
      <p:ext uri="{BB962C8B-B14F-4D97-AF65-F5344CB8AC3E}">
        <p14:creationId xmlns:p14="http://schemas.microsoft.com/office/powerpoint/2010/main" val="2120664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1">
                <a:solidFill>
                  <a:srgbClr val="000000"/>
                </a:solidFill>
                <a:ea typeface="ＭＳ Ｐゴシック" panose="020B0600070205080204" pitchFamily="34" charset="-128"/>
                <a:cs typeface="Arial" panose="020B0604020202020204" pitchFamily="34" charset="0"/>
              </a:rPr>
              <a:t>Eigene Ergänzungen:</a:t>
            </a:r>
          </a:p>
          <a:p>
            <a:endParaRPr lang="de-DE" altLang="de-DE">
              <a:solidFill>
                <a:srgbClr val="000000"/>
              </a:solidFill>
              <a:ea typeface="ＭＳ Ｐゴシック" panose="020B0600070205080204" pitchFamily="34" charset="-128"/>
              <a:cs typeface="Arial" panose="020B0604020202020204" pitchFamily="34" charset="0"/>
            </a:endParaRPr>
          </a:p>
          <a:p>
            <a:endParaRPr lang="de-DE" altLang="de-DE">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7</a:t>
            </a:fld>
            <a:endParaRPr lang="de-DE" altLang="de-DE"/>
          </a:p>
        </p:txBody>
      </p:sp>
    </p:spTree>
    <p:extLst>
      <p:ext uri="{BB962C8B-B14F-4D97-AF65-F5344CB8AC3E}">
        <p14:creationId xmlns:p14="http://schemas.microsoft.com/office/powerpoint/2010/main" val="788072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b="1">
                <a:solidFill>
                  <a:srgbClr val="000000"/>
                </a:solidFill>
                <a:ea typeface="ＭＳ Ｐゴシック" panose="020B0600070205080204" pitchFamily="34" charset="-128"/>
                <a:cs typeface="Arial" panose="020B0604020202020204" pitchFamily="34" charset="0"/>
              </a:rPr>
              <a:t>Eigene Ergänzungen:</a:t>
            </a:r>
          </a:p>
          <a:p>
            <a:endParaRPr lang="de-DE" altLang="de-DE">
              <a:solidFill>
                <a:srgbClr val="000000"/>
              </a:solidFill>
              <a:ea typeface="ＭＳ Ｐゴシック" panose="020B0600070205080204" pitchFamily="34" charset="-128"/>
              <a:cs typeface="Arial" panose="020B0604020202020204" pitchFamily="34" charset="0"/>
            </a:endParaRPr>
          </a:p>
          <a:p>
            <a:endParaRPr lang="de-DE" altLang="de-DE">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8</a:t>
            </a:fld>
            <a:endParaRPr lang="de-DE" altLang="de-DE"/>
          </a:p>
        </p:txBody>
      </p:sp>
    </p:spTree>
    <p:extLst>
      <p:ext uri="{BB962C8B-B14F-4D97-AF65-F5344CB8AC3E}">
        <p14:creationId xmlns:p14="http://schemas.microsoft.com/office/powerpoint/2010/main" val="2079747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ltLang="de-DE" b="0" u="sng">
              <a:solidFill>
                <a:srgbClr val="000000"/>
              </a:solidFill>
              <a:ea typeface="ＭＳ Ｐゴシック" panose="020B0600070205080204" pitchFamily="34" charset="-128"/>
              <a:cs typeface="Arial" panose="020B0604020202020204" pitchFamily="34" charset="0"/>
            </a:endParaRPr>
          </a:p>
          <a:p>
            <a:r>
              <a:rPr lang="de-DE" altLang="de-DE" b="0" u="sng">
                <a:solidFill>
                  <a:srgbClr val="000000"/>
                </a:solidFill>
                <a:ea typeface="ＭＳ Ｐゴシック" panose="020B0600070205080204" pitchFamily="34" charset="-128"/>
                <a:cs typeface="Arial" panose="020B0604020202020204" pitchFamily="34" charset="0"/>
              </a:rPr>
              <a:t>Hinweise: </a:t>
            </a:r>
          </a:p>
          <a:p>
            <a:r>
              <a:rPr lang="de-DE" sz="1800" err="1">
                <a:effectLst/>
                <a:latin typeface="Segoe UI" panose="020B0502040204020203" pitchFamily="34" charset="0"/>
              </a:rPr>
              <a:t>Photosensibilisierung</a:t>
            </a:r>
            <a:r>
              <a:rPr lang="de-DE" sz="1800">
                <a:effectLst/>
                <a:latin typeface="Segoe UI" panose="020B0502040204020203" pitchFamily="34" charset="0"/>
              </a:rPr>
              <a:t> auch bei </a:t>
            </a:r>
            <a:r>
              <a:rPr lang="de-DE" sz="1800" err="1">
                <a:effectLst/>
                <a:latin typeface="Segoe UI" panose="020B0502040204020203" pitchFamily="34" charset="0"/>
              </a:rPr>
              <a:t>Bleomycin</a:t>
            </a:r>
            <a:r>
              <a:rPr lang="de-DE" sz="1800">
                <a:effectLst/>
                <a:latin typeface="Segoe UI" panose="020B0502040204020203" pitchFamily="34" charset="0"/>
              </a:rPr>
              <a:t>, </a:t>
            </a:r>
            <a:r>
              <a:rPr lang="de-DE" sz="1800" err="1">
                <a:effectLst/>
                <a:latin typeface="Segoe UI" panose="020B0502040204020203" pitchFamily="34" charset="0"/>
              </a:rPr>
              <a:t>Dactinomycin</a:t>
            </a:r>
            <a:r>
              <a:rPr lang="de-DE" sz="1800">
                <a:effectLst/>
                <a:latin typeface="Segoe UI" panose="020B0502040204020203" pitchFamily="34" charset="0"/>
              </a:rPr>
              <a:t>, 5-FU, Methotrexat und </a:t>
            </a:r>
            <a:r>
              <a:rPr lang="de-DE" sz="1800" err="1">
                <a:effectLst/>
                <a:latin typeface="Segoe UI" panose="020B0502040204020203" pitchFamily="34" charset="0"/>
              </a:rPr>
              <a:t>Vinblastin</a:t>
            </a:r>
            <a:r>
              <a:rPr lang="de-DE" sz="1800">
                <a:effectLst/>
                <a:latin typeface="Segoe UI" panose="020B0502040204020203" pitchFamily="34" charset="0"/>
              </a:rPr>
              <a:t> beobachtet. Ebenso bei dem oralen BRAF-Inhibitor </a:t>
            </a:r>
            <a:r>
              <a:rPr lang="de-DE" sz="1800" err="1">
                <a:effectLst/>
                <a:latin typeface="Segoe UI" panose="020B0502040204020203" pitchFamily="34" charset="0"/>
              </a:rPr>
              <a:t>Vemurafenib</a:t>
            </a:r>
            <a:r>
              <a:rPr lang="de-DE" sz="1800">
                <a:effectLst/>
                <a:latin typeface="Segoe UI" panose="020B0502040204020203" pitchFamily="34" charset="0"/>
              </a:rPr>
              <a:t> [2]</a:t>
            </a:r>
            <a:endParaRPr lang="de-DE" sz="1800" b="0" u="sng">
              <a:solidFill>
                <a:srgbClr val="000000"/>
              </a:solidFill>
              <a:effectLst/>
              <a:latin typeface="Segoe UI" panose="020B0502040204020203" pitchFamily="34" charset="0"/>
              <a:ea typeface="ＭＳ Ｐゴシック" panose="020B0600070205080204" pitchFamily="34" charset="-128"/>
              <a:cs typeface="Arial" panose="020B0604020202020204" pitchFamily="34" charset="0"/>
            </a:endParaRPr>
          </a:p>
          <a:p>
            <a:endParaRPr lang="de-DE" altLang="de-DE" b="0" u="sng">
              <a:solidFill>
                <a:srgbClr val="000000"/>
              </a:solidFill>
              <a:ea typeface="ＭＳ Ｐゴシック" panose="020B0600070205080204" pitchFamily="34" charset="-128"/>
              <a:cs typeface="Arial" panose="020B0604020202020204" pitchFamily="34" charset="0"/>
            </a:endParaRPr>
          </a:p>
          <a:p>
            <a:r>
              <a:rPr lang="de-DE" altLang="de-DE" b="0" u="sng">
                <a:solidFill>
                  <a:srgbClr val="000000"/>
                </a:solidFill>
                <a:ea typeface="ＭＳ Ｐゴシック" panose="020B0600070205080204" pitchFamily="34" charset="-128"/>
                <a:cs typeface="Arial" panose="020B0604020202020204" pitchFamily="34" charset="0"/>
              </a:rPr>
              <a:t>Literatur</a:t>
            </a:r>
            <a:r>
              <a:rPr lang="de-DE" altLang="de-DE" b="0">
                <a:solidFill>
                  <a:srgbClr val="000000"/>
                </a:solidFill>
                <a:ea typeface="ＭＳ Ｐゴシック" panose="020B0600070205080204" pitchFamily="34" charset="-128"/>
                <a:cs typeface="Arial" panose="020B0604020202020204" pitchFamily="34" charset="0"/>
              </a:rPr>
              <a:t>:</a:t>
            </a:r>
          </a:p>
          <a:p>
            <a:pPr marL="0" marR="0" indent="0" algn="l" defTabSz="457200" rtl="0" eaLnBrk="0" fontAlgn="base" latinLnBrk="0" hangingPunct="0">
              <a:lnSpc>
                <a:spcPct val="100000"/>
              </a:lnSpc>
              <a:spcBef>
                <a:spcPct val="30000"/>
              </a:spcBef>
              <a:spcAft>
                <a:spcPct val="0"/>
              </a:spcAft>
              <a:buClrTx/>
              <a:buSzTx/>
              <a:buFontTx/>
              <a:buNone/>
              <a:tabLst/>
              <a:defRPr/>
            </a:pPr>
            <a:r>
              <a:rPr lang="de-DE" altLang="de-DE" b="0" i="0">
                <a:solidFill>
                  <a:srgbClr val="000000"/>
                </a:solidFill>
                <a:latin typeface="Arial" panose="020B0604020202020204" pitchFamily="34" charset="0"/>
                <a:ea typeface="ＭＳ Ｐゴシック" panose="020B0600070205080204" pitchFamily="34" charset="-128"/>
                <a:cs typeface="Arial" panose="020B0604020202020204" pitchFamily="34" charset="0"/>
              </a:rPr>
              <a:t>[3]</a:t>
            </a:r>
          </a:p>
          <a:p>
            <a:pPr marL="0" marR="0" indent="0" algn="l" defTabSz="457200" rtl="0" eaLnBrk="0" fontAlgn="base" latinLnBrk="0" hangingPunct="0">
              <a:lnSpc>
                <a:spcPct val="100000"/>
              </a:lnSpc>
              <a:spcBef>
                <a:spcPct val="30000"/>
              </a:spcBef>
              <a:spcAft>
                <a:spcPct val="0"/>
              </a:spcAft>
              <a:buClrTx/>
              <a:buSzTx/>
              <a:buFontTx/>
              <a:buNone/>
              <a:tabLst/>
              <a:defRPr/>
            </a:pPr>
            <a:r>
              <a:rPr lang="de-DE" altLang="de-DE" b="0" i="1">
                <a:solidFill>
                  <a:srgbClr val="000000"/>
                </a:solidFill>
                <a:latin typeface="Arial" panose="020B0604020202020204" pitchFamily="34" charset="0"/>
                <a:ea typeface="ＭＳ Ｐゴシック" panose="020B0600070205080204" pitchFamily="34" charset="-128"/>
                <a:cs typeface="Arial" panose="020B0604020202020204" pitchFamily="34" charset="0"/>
              </a:rPr>
              <a:t>Margulies A.</a:t>
            </a:r>
            <a:r>
              <a:rPr lang="de-DE" altLang="de-DE" b="0">
                <a:solidFill>
                  <a:srgbClr val="000000"/>
                </a:solidFill>
                <a:latin typeface="Arial" panose="020B0604020202020204" pitchFamily="34" charset="0"/>
                <a:ea typeface="ＭＳ Ｐゴシック" panose="020B0600070205080204" pitchFamily="34" charset="-128"/>
                <a:cs typeface="Arial" panose="020B0604020202020204" pitchFamily="34" charset="0"/>
              </a:rPr>
              <a:t> Onkologische Krankenpflege. Springer Verlag, 2011.</a:t>
            </a:r>
          </a:p>
          <a:p>
            <a:endParaRPr lang="de-DE" altLang="de-DE" b="1">
              <a:solidFill>
                <a:srgbClr val="000000"/>
              </a:solidFill>
              <a:ea typeface="ＭＳ Ｐゴシック" panose="020B0600070205080204" pitchFamily="34" charset="-128"/>
              <a:cs typeface="Arial" panose="020B0604020202020204" pitchFamily="34" charset="0"/>
            </a:endParaRPr>
          </a:p>
          <a:p>
            <a:endParaRPr lang="de-DE" altLang="de-DE" b="1">
              <a:solidFill>
                <a:srgbClr val="000000"/>
              </a:solidFill>
              <a:ea typeface="ＭＳ Ｐゴシック" panose="020B0600070205080204" pitchFamily="34" charset="-128"/>
              <a:cs typeface="Arial" panose="020B0604020202020204" pitchFamily="34" charset="0"/>
            </a:endParaRPr>
          </a:p>
          <a:p>
            <a:r>
              <a:rPr lang="de-DE" altLang="de-DE" b="1">
                <a:solidFill>
                  <a:srgbClr val="000000"/>
                </a:solidFill>
                <a:ea typeface="ＭＳ Ｐゴシック" panose="020B0600070205080204" pitchFamily="34" charset="-128"/>
                <a:cs typeface="Arial" panose="020B0604020202020204" pitchFamily="34" charset="0"/>
              </a:rPr>
              <a:t>Eigene Ergänzungen:</a:t>
            </a:r>
            <a:endParaRPr lang="de-DE" altLang="de-DE">
              <a:ea typeface="ＭＳ Ｐゴシック" panose="020B0600070205080204" pitchFamily="34" charset="-128"/>
              <a:cs typeface="Geneva" charset="0"/>
            </a:endParaRPr>
          </a:p>
          <a:p>
            <a:endParaRPr lang="de-DE"/>
          </a:p>
        </p:txBody>
      </p:sp>
      <p:sp>
        <p:nvSpPr>
          <p:cNvPr id="4" name="Foliennummernplatzhalter 3"/>
          <p:cNvSpPr>
            <a:spLocks noGrp="1"/>
          </p:cNvSpPr>
          <p:nvPr>
            <p:ph type="sldNum" sz="quarter" idx="5"/>
          </p:nvPr>
        </p:nvSpPr>
        <p:spPr/>
        <p:txBody>
          <a:bodyPr/>
          <a:lstStyle/>
          <a:p>
            <a:fld id="{32062B46-4F6D-4F86-8DB7-C310FD0CB371}" type="slidenum">
              <a:rPr lang="de-DE" altLang="de-DE" smtClean="0"/>
              <a:pPr/>
              <a:t>9</a:t>
            </a:fld>
            <a:endParaRPr lang="de-DE" altLang="de-DE"/>
          </a:p>
        </p:txBody>
      </p:sp>
    </p:spTree>
    <p:extLst>
      <p:ext uri="{BB962C8B-B14F-4D97-AF65-F5344CB8AC3E}">
        <p14:creationId xmlns:p14="http://schemas.microsoft.com/office/powerpoint/2010/main" val="142722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Titel 1"/>
          <p:cNvSpPr>
            <a:spLocks noGrp="1"/>
          </p:cNvSpPr>
          <p:nvPr>
            <p:ph type="ctrTitle"/>
          </p:nvPr>
        </p:nvSpPr>
        <p:spPr>
          <a:xfrm>
            <a:off x="1785342" y="2160000"/>
            <a:ext cx="6700952" cy="1535700"/>
          </a:xfrm>
          <a:prstGeom prst="rect">
            <a:avLst/>
          </a:prstGeom>
        </p:spPr>
        <p:txBody>
          <a:bodyPr lIns="0" tIns="0" rIns="0" bIns="0"/>
          <a:lstStyle>
            <a:lvl1pPr algn="l">
              <a:defRPr sz="2700" b="1">
                <a:solidFill>
                  <a:schemeClr val="accent2"/>
                </a:solidFill>
                <a:latin typeface="Arial" pitchFamily="34" charset="0"/>
                <a:cs typeface="Arial" pitchFamily="34" charset="0"/>
              </a:defRPr>
            </a:lvl1pPr>
          </a:lstStyle>
          <a:p>
            <a:r>
              <a:rPr lang="de-DE"/>
              <a:t>Titelmasterformat durch Klicken bearbeiten</a:t>
            </a:r>
          </a:p>
        </p:txBody>
      </p:sp>
      <p:sp>
        <p:nvSpPr>
          <p:cNvPr id="6" name="Vertikaler Textplatzhalter 5">
            <a:extLst>
              <a:ext uri="{FF2B5EF4-FFF2-40B4-BE49-F238E27FC236}">
                <a16:creationId xmlns:a16="http://schemas.microsoft.com/office/drawing/2014/main" id="{F90E0C1F-3C72-6D46-A0EE-0D5E058B544C}"/>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5" name="Foliennummernplatzhalter 3">
            <a:extLst>
              <a:ext uri="{FF2B5EF4-FFF2-40B4-BE49-F238E27FC236}">
                <a16:creationId xmlns:a16="http://schemas.microsoft.com/office/drawing/2014/main" id="{CC935B63-C93C-1041-ABBD-3E402D1EF4EA}"/>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1343962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Titel und Inhalt">
    <p:spTree>
      <p:nvGrpSpPr>
        <p:cNvPr id="1" name=""/>
        <p:cNvGrpSpPr/>
        <p:nvPr/>
      </p:nvGrpSpPr>
      <p:grpSpPr>
        <a:xfrm>
          <a:off x="0" y="0"/>
          <a:ext cx="0" cy="0"/>
          <a:chOff x="0" y="0"/>
          <a:chExt cx="0" cy="0"/>
        </a:xfrm>
      </p:grpSpPr>
      <p:sp>
        <p:nvSpPr>
          <p:cNvPr id="4" name="Rechteck 3"/>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a:t> </a:t>
            </a:r>
          </a:p>
        </p:txBody>
      </p:sp>
      <p:sp>
        <p:nvSpPr>
          <p:cNvPr id="5" name="Rechteck 4"/>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a:t> </a:t>
            </a:r>
          </a:p>
        </p:txBody>
      </p:sp>
      <p:sp>
        <p:nvSpPr>
          <p:cNvPr id="7" name="Rechteck 6"/>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a:t> </a:t>
            </a:r>
          </a:p>
        </p:txBody>
      </p:sp>
      <p:sp>
        <p:nvSpPr>
          <p:cNvPr id="13" name="Titel 1"/>
          <p:cNvSpPr>
            <a:spLocks noGrp="1"/>
          </p:cNvSpPr>
          <p:nvPr>
            <p:ph type="ctrTitle"/>
          </p:nvPr>
        </p:nvSpPr>
        <p:spPr>
          <a:xfrm>
            <a:off x="1785342" y="2160000"/>
            <a:ext cx="6700952" cy="1535700"/>
          </a:xfrm>
          <a:prstGeom prst="rect">
            <a:avLst/>
          </a:prstGeom>
        </p:spPr>
        <p:txBody>
          <a:bodyPr lIns="0" tIns="0" rIns="0" bIns="0"/>
          <a:lstStyle>
            <a:lvl1pPr algn="l">
              <a:defRPr sz="2700" b="1">
                <a:solidFill>
                  <a:schemeClr val="accent2"/>
                </a:solidFill>
                <a:latin typeface="Arial" pitchFamily="34" charset="0"/>
                <a:cs typeface="Arial" pitchFamily="34" charset="0"/>
              </a:defRPr>
            </a:lvl1pPr>
          </a:lstStyle>
          <a:p>
            <a:r>
              <a:rPr lang="de-DE"/>
              <a:t>Titelmasterformat durch Klicken bearbeiten</a:t>
            </a:r>
          </a:p>
        </p:txBody>
      </p:sp>
      <p:pic>
        <p:nvPicPr>
          <p:cNvPr id="10" name="Bild 14" descr="Eazy_Claim_unten_RGB.png">
            <a:extLst>
              <a:ext uri="{FF2B5EF4-FFF2-40B4-BE49-F238E27FC236}">
                <a16:creationId xmlns:a16="http://schemas.microsoft.com/office/drawing/2014/main" id="{E38A9120-4247-E843-B3BE-CB31F28E0FF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1314" y="553319"/>
            <a:ext cx="9112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Bild 11" descr="oncology-schriftzug.png">
            <a:extLst>
              <a:ext uri="{FF2B5EF4-FFF2-40B4-BE49-F238E27FC236}">
                <a16:creationId xmlns:a16="http://schemas.microsoft.com/office/drawing/2014/main" id="{1A6CF038-BDE4-4D4D-9298-3619AACED59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8">
            <a:extLst>
              <a:ext uri="{FF2B5EF4-FFF2-40B4-BE49-F238E27FC236}">
                <a16:creationId xmlns:a16="http://schemas.microsoft.com/office/drawing/2014/main" id="{03AF2B11-CBA4-2C4F-9B3D-4896783129F9}"/>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a:solidFill>
                  <a:srgbClr val="666565"/>
                </a:solidFill>
              </a:rPr>
              <a:t>Die Inhalte dieser Präsentation sind durch die ADKA und Lilly intern freigegeben und dürfen nicht verändert werden.</a:t>
            </a:r>
          </a:p>
          <a:p>
            <a:pPr algn="l"/>
            <a:endParaRPr lang="de-DE" sz="675">
              <a:solidFill>
                <a:srgbClr val="666565"/>
              </a:solidFill>
            </a:endParaRPr>
          </a:p>
        </p:txBody>
      </p:sp>
      <p:sp>
        <p:nvSpPr>
          <p:cNvPr id="12" name="Vertikaler Textplatzhalter 5">
            <a:extLst>
              <a:ext uri="{FF2B5EF4-FFF2-40B4-BE49-F238E27FC236}">
                <a16:creationId xmlns:a16="http://schemas.microsoft.com/office/drawing/2014/main" id="{FC27D30A-0F2A-DE41-AF3D-FB06D6CAF68E}"/>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11" name="Foliennummernplatzhalter 3">
            <a:extLst>
              <a:ext uri="{FF2B5EF4-FFF2-40B4-BE49-F238E27FC236}">
                <a16:creationId xmlns:a16="http://schemas.microsoft.com/office/drawing/2014/main" id="{2C4EF4BD-D371-A843-8183-C142A7E6B772}"/>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1601471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5" name="Inhaltsplatzhalter 2"/>
          <p:cNvSpPr>
            <a:spLocks noGrp="1"/>
          </p:cNvSpPr>
          <p:nvPr>
            <p:ph idx="1"/>
          </p:nvPr>
        </p:nvSpPr>
        <p:spPr>
          <a:xfrm>
            <a:off x="1790702" y="1438275"/>
            <a:ext cx="7038975" cy="3262313"/>
          </a:xfrm>
          <a:prstGeom prst="rect">
            <a:avLst/>
          </a:prstGeom>
        </p:spPr>
        <p:txBody>
          <a:bodyPr/>
          <a:lstStyle>
            <a:lvl1pPr marL="200025" indent="-200025">
              <a:lnSpc>
                <a:spcPts val="1800"/>
              </a:lnSpc>
              <a:spcBef>
                <a:spcPts val="900"/>
              </a:spcBef>
              <a:buClr>
                <a:schemeClr val="accent2"/>
              </a:buClr>
              <a:defRPr sz="1650">
                <a:solidFill>
                  <a:srgbClr val="666565"/>
                </a:solidFill>
              </a:defRPr>
            </a:lvl1pPr>
            <a:lvl2pPr marL="333375" indent="-133350">
              <a:lnSpc>
                <a:spcPts val="1800"/>
              </a:lnSpc>
              <a:buClr>
                <a:schemeClr val="accent2"/>
              </a:buClr>
              <a:buFont typeface="Symbol" charset="2"/>
              <a:buChar char="-"/>
              <a:defRPr sz="1500">
                <a:solidFill>
                  <a:srgbClr val="666565"/>
                </a:solidFill>
              </a:defRPr>
            </a:lvl2pPr>
            <a:lvl3pPr marL="472679" indent="-139304">
              <a:lnSpc>
                <a:spcPts val="1800"/>
              </a:lnSpc>
              <a:buClr>
                <a:schemeClr val="accent2"/>
              </a:buClr>
              <a:defRPr sz="1500">
                <a:solidFill>
                  <a:srgbClr val="666565"/>
                </a:solidFill>
              </a:defRPr>
            </a:lvl3pPr>
            <a:lvl4pPr marL="606029" indent="-133350">
              <a:lnSpc>
                <a:spcPts val="1800"/>
              </a:lnSpc>
              <a:defRPr sz="1500">
                <a:solidFill>
                  <a:srgbClr val="666565"/>
                </a:solidFill>
              </a:defRPr>
            </a:lvl4pPr>
            <a:lvl5pPr marL="739379" indent="-133350">
              <a:lnSpc>
                <a:spcPts val="1800"/>
              </a:lnSpc>
              <a:defRPr sz="1500">
                <a:solidFill>
                  <a:srgbClr val="666565"/>
                </a:solidFill>
              </a:defRPr>
            </a:lvl5pPr>
          </a:lstStyle>
          <a:p>
            <a:pPr lvl="0"/>
            <a:r>
              <a:rPr lang="de-DE"/>
              <a:t>Mastertextformat bearbeiten</a:t>
            </a:r>
          </a:p>
          <a:p>
            <a:pPr lvl="1"/>
            <a:r>
              <a:rPr lang="de-DE"/>
              <a:t> Zweite Ebene</a:t>
            </a:r>
          </a:p>
          <a:p>
            <a:pPr lvl="2"/>
            <a:r>
              <a:rPr lang="de-DE"/>
              <a:t>Dritte Ebene</a:t>
            </a:r>
          </a:p>
          <a:p>
            <a:pPr lvl="3"/>
            <a:r>
              <a:rPr lang="de-DE"/>
              <a:t>Vierte Ebene</a:t>
            </a:r>
          </a:p>
          <a:p>
            <a:pPr lvl="4"/>
            <a:r>
              <a:rPr lang="de-DE"/>
              <a:t>Fünfte Ebene</a:t>
            </a:r>
          </a:p>
        </p:txBody>
      </p:sp>
      <p:sp>
        <p:nvSpPr>
          <p:cNvPr id="6" name="Titel 1"/>
          <p:cNvSpPr>
            <a:spLocks noGrp="1"/>
          </p:cNvSpPr>
          <p:nvPr>
            <p:ph type="ctrTitle"/>
          </p:nvPr>
        </p:nvSpPr>
        <p:spPr>
          <a:xfrm>
            <a:off x="1785342" y="550456"/>
            <a:ext cx="6700952" cy="492872"/>
          </a:xfrm>
          <a:prstGeom prst="rect">
            <a:avLst/>
          </a:prstGeom>
        </p:spPr>
        <p:txBody>
          <a:bodyPr lIns="0" tIns="0" rIns="0" bIns="0"/>
          <a:lstStyle>
            <a:lvl1pPr algn="l">
              <a:defRPr sz="2025">
                <a:solidFill>
                  <a:srgbClr val="BE0023"/>
                </a:solidFill>
                <a:latin typeface="Arial" pitchFamily="34" charset="0"/>
                <a:cs typeface="Arial" pitchFamily="34" charset="0"/>
              </a:defRPr>
            </a:lvl1pPr>
          </a:lstStyle>
          <a:p>
            <a:r>
              <a:rPr lang="de-DE"/>
              <a:t>Mastertitelformat bearbeiten</a:t>
            </a:r>
          </a:p>
        </p:txBody>
      </p:sp>
      <p:sp>
        <p:nvSpPr>
          <p:cNvPr id="7" name="Vertikaler Textplatzhalter 5">
            <a:extLst>
              <a:ext uri="{FF2B5EF4-FFF2-40B4-BE49-F238E27FC236}">
                <a16:creationId xmlns:a16="http://schemas.microsoft.com/office/drawing/2014/main" id="{61C7DB29-D3A2-BC4F-8BF4-E2087D93DD21}"/>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8" name="Foliennummernplatzhalter 3">
            <a:extLst>
              <a:ext uri="{FF2B5EF4-FFF2-40B4-BE49-F238E27FC236}">
                <a16:creationId xmlns:a16="http://schemas.microsoft.com/office/drawing/2014/main" id="{A783B397-E77A-7144-9F99-B9508E81A57B}"/>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2658918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5" name="Vertikaler Textplatzhalter 5">
            <a:extLst>
              <a:ext uri="{FF2B5EF4-FFF2-40B4-BE49-F238E27FC236}">
                <a16:creationId xmlns:a16="http://schemas.microsoft.com/office/drawing/2014/main" id="{9D395EA0-34EF-F740-AC6A-F70444D99CC9}"/>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3" name="Foliennummernplatzhalter 3">
            <a:extLst>
              <a:ext uri="{FF2B5EF4-FFF2-40B4-BE49-F238E27FC236}">
                <a16:creationId xmlns:a16="http://schemas.microsoft.com/office/drawing/2014/main" id="{EC50DFFB-D5D7-AD44-83D3-7E83208CA224}"/>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2697470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785342" y="2160000"/>
            <a:ext cx="6700952" cy="1535700"/>
          </a:xfrm>
          <a:prstGeom prst="rect">
            <a:avLst/>
          </a:prstGeom>
        </p:spPr>
        <p:txBody>
          <a:bodyPr lIns="0" tIns="0" rIns="0" bIns="0"/>
          <a:lstStyle>
            <a:lvl1pPr algn="l">
              <a:defRPr sz="2700" b="1">
                <a:solidFill>
                  <a:schemeClr val="accent2"/>
                </a:solidFill>
                <a:latin typeface="Arial" pitchFamily="34" charset="0"/>
                <a:cs typeface="Arial" pitchFamily="34" charset="0"/>
              </a:defRPr>
            </a:lvl1pPr>
          </a:lstStyle>
          <a:p>
            <a:r>
              <a:rPr lang="de-DE"/>
              <a:t>Titelmasterformat durch Klicken bearbeiten</a:t>
            </a:r>
          </a:p>
        </p:txBody>
      </p:sp>
      <p:sp>
        <p:nvSpPr>
          <p:cNvPr id="5" name="Vertikaler Textplatzhalter 5">
            <a:extLst>
              <a:ext uri="{FF2B5EF4-FFF2-40B4-BE49-F238E27FC236}">
                <a16:creationId xmlns:a16="http://schemas.microsoft.com/office/drawing/2014/main" id="{FA1EDBCB-EA4C-864A-B07F-C64DCB6C7DD0}"/>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4" name="Foliennummernplatzhalter 3">
            <a:extLst>
              <a:ext uri="{FF2B5EF4-FFF2-40B4-BE49-F238E27FC236}">
                <a16:creationId xmlns:a16="http://schemas.microsoft.com/office/drawing/2014/main" id="{EAC772BA-88B5-BD44-B3C0-E9602DB67B2F}"/>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647877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7821"/>
            <a:ext cx="7772400" cy="1102519"/>
          </a:xfrm>
        </p:spPr>
        <p:txBody>
          <a:bodyPr/>
          <a:lstStyle/>
          <a:p>
            <a:r>
              <a:rPr lang="de-DE"/>
              <a:t>Mastertitelformat bearbeiten</a:t>
            </a:r>
          </a:p>
        </p:txBody>
      </p:sp>
      <p:sp>
        <p:nvSpPr>
          <p:cNvPr id="3" name="Untertitel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a:t>Master-Untertitelformat bearbeiten</a:t>
            </a:r>
          </a:p>
        </p:txBody>
      </p:sp>
      <p:sp>
        <p:nvSpPr>
          <p:cNvPr id="5" name="Vertikaler Textplatzhalter 5">
            <a:extLst>
              <a:ext uri="{FF2B5EF4-FFF2-40B4-BE49-F238E27FC236}">
                <a16:creationId xmlns:a16="http://schemas.microsoft.com/office/drawing/2014/main" id="{30A8C0CC-8268-9D42-8AD4-FCBC87BF261F}"/>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6" name="Foliennummernplatzhalter 3">
            <a:extLst>
              <a:ext uri="{FF2B5EF4-FFF2-40B4-BE49-F238E27FC236}">
                <a16:creationId xmlns:a16="http://schemas.microsoft.com/office/drawing/2014/main" id="{28B7181D-A777-AB49-B3B9-2B27C101C2B0}"/>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3119919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lvl1p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Vertikaler Textplatzhalter 5">
            <a:extLst>
              <a:ext uri="{FF2B5EF4-FFF2-40B4-BE49-F238E27FC236}">
                <a16:creationId xmlns:a16="http://schemas.microsoft.com/office/drawing/2014/main" id="{DD66D1DB-BA7B-944C-B9A7-3FAD6FAA8724}"/>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5" name="Foliennummernplatzhalter 3">
            <a:extLst>
              <a:ext uri="{FF2B5EF4-FFF2-40B4-BE49-F238E27FC236}">
                <a16:creationId xmlns:a16="http://schemas.microsoft.com/office/drawing/2014/main" id="{FB4F55CD-C836-884C-9D9F-E4E7241F2F15}"/>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2984195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sp>
        <p:nvSpPr>
          <p:cNvPr id="4" name="Vertikaler Textplatzhalter 5">
            <a:extLst>
              <a:ext uri="{FF2B5EF4-FFF2-40B4-BE49-F238E27FC236}">
                <a16:creationId xmlns:a16="http://schemas.microsoft.com/office/drawing/2014/main" id="{D23F377C-3CA5-914E-BC76-573389047670}"/>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3" name="Foliennummernplatzhalter 3">
            <a:extLst>
              <a:ext uri="{FF2B5EF4-FFF2-40B4-BE49-F238E27FC236}">
                <a16:creationId xmlns:a16="http://schemas.microsoft.com/office/drawing/2014/main" id="{068194A9-0C40-6346-BCAB-9691D68817FB}"/>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3250764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D287E3-5367-468E-A891-2AAEE0A24282}"/>
              </a:ext>
            </a:extLst>
          </p:cNvPr>
          <p:cNvSpPr>
            <a:spLocks noGrp="1"/>
          </p:cNvSpPr>
          <p:nvPr>
            <p:ph type="ctrTitle"/>
          </p:nvPr>
        </p:nvSpPr>
        <p:spPr>
          <a:xfrm>
            <a:off x="1143000" y="841772"/>
            <a:ext cx="6858000" cy="1790700"/>
          </a:xfrm>
        </p:spPr>
        <p:txBody>
          <a:bodyPr anchor="b"/>
          <a:lstStyle>
            <a:lvl1pPr algn="ctr">
              <a:defRPr sz="4500"/>
            </a:lvl1pPr>
          </a:lstStyle>
          <a:p>
            <a:r>
              <a:rPr lang="de-DE"/>
              <a:t>Mastertitelformat bearbeiten</a:t>
            </a:r>
          </a:p>
        </p:txBody>
      </p:sp>
      <p:sp>
        <p:nvSpPr>
          <p:cNvPr id="3" name="Untertitel 2">
            <a:extLst>
              <a:ext uri="{FF2B5EF4-FFF2-40B4-BE49-F238E27FC236}">
                <a16:creationId xmlns:a16="http://schemas.microsoft.com/office/drawing/2014/main" id="{D88AF04A-3EBE-4BD4-9A5A-BCDD1BB118BA}"/>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p>
        </p:txBody>
      </p:sp>
      <p:sp>
        <p:nvSpPr>
          <p:cNvPr id="4" name="Datumsplatzhalter 3">
            <a:extLst>
              <a:ext uri="{FF2B5EF4-FFF2-40B4-BE49-F238E27FC236}">
                <a16:creationId xmlns:a16="http://schemas.microsoft.com/office/drawing/2014/main" id="{83DAB174-7D43-4FCF-8DF8-045D41F34E96}"/>
              </a:ext>
            </a:extLst>
          </p:cNvPr>
          <p:cNvSpPr>
            <a:spLocks noGrp="1"/>
          </p:cNvSpPr>
          <p:nvPr>
            <p:ph type="dt" sz="half" idx="10"/>
          </p:nvPr>
        </p:nvSpPr>
        <p:spPr/>
        <p:txBody>
          <a:bodyPr/>
          <a:lstStyle/>
          <a:p>
            <a:fld id="{F00D965F-EA62-4F2E-B3F4-499976CE55D1}" type="datetimeFigureOut">
              <a:rPr lang="de-DE" smtClean="0"/>
              <a:t>09.12.2024</a:t>
            </a:fld>
            <a:endParaRPr lang="de-DE"/>
          </a:p>
        </p:txBody>
      </p:sp>
      <p:sp>
        <p:nvSpPr>
          <p:cNvPr id="5" name="Fußzeilenplatzhalter 4">
            <a:extLst>
              <a:ext uri="{FF2B5EF4-FFF2-40B4-BE49-F238E27FC236}">
                <a16:creationId xmlns:a16="http://schemas.microsoft.com/office/drawing/2014/main" id="{61D8BDFA-E4FF-4B47-8B4C-39C52DA07C8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22E6B25-C44E-4565-BD56-50EA77CBD6A8}"/>
              </a:ext>
            </a:extLst>
          </p:cNvPr>
          <p:cNvSpPr>
            <a:spLocks noGrp="1"/>
          </p:cNvSpPr>
          <p:nvPr>
            <p:ph type="sldNum" sz="quarter" idx="12"/>
          </p:nvPr>
        </p:nvSpPr>
        <p:spPr/>
        <p:txBody>
          <a:bodyPr/>
          <a:lstStyle/>
          <a:p>
            <a:fld id="{92A7202C-D53A-4D38-BDE8-DC97C5391D2D}" type="slidenum">
              <a:rPr lang="de-DE" smtClean="0"/>
              <a:t>‹#›</a:t>
            </a:fld>
            <a:endParaRPr lang="de-DE"/>
          </a:p>
        </p:txBody>
      </p:sp>
    </p:spTree>
    <p:extLst>
      <p:ext uri="{BB962C8B-B14F-4D97-AF65-F5344CB8AC3E}">
        <p14:creationId xmlns:p14="http://schemas.microsoft.com/office/powerpoint/2010/main" val="9185012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9D0DBF-F67B-41F5-A890-85AF8A5C8CF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24A2E13-E725-434A-8653-5DE4D444A13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C961399-A230-475F-AD6C-D9F3F728A7C5}"/>
              </a:ext>
            </a:extLst>
          </p:cNvPr>
          <p:cNvSpPr>
            <a:spLocks noGrp="1"/>
          </p:cNvSpPr>
          <p:nvPr>
            <p:ph type="dt" sz="half" idx="10"/>
          </p:nvPr>
        </p:nvSpPr>
        <p:spPr/>
        <p:txBody>
          <a:bodyPr/>
          <a:lstStyle/>
          <a:p>
            <a:fld id="{F00D965F-EA62-4F2E-B3F4-499976CE55D1}" type="datetimeFigureOut">
              <a:rPr lang="de-DE" smtClean="0"/>
              <a:t>09.12.2024</a:t>
            </a:fld>
            <a:endParaRPr lang="de-DE"/>
          </a:p>
        </p:txBody>
      </p:sp>
      <p:sp>
        <p:nvSpPr>
          <p:cNvPr id="5" name="Fußzeilenplatzhalter 4">
            <a:extLst>
              <a:ext uri="{FF2B5EF4-FFF2-40B4-BE49-F238E27FC236}">
                <a16:creationId xmlns:a16="http://schemas.microsoft.com/office/drawing/2014/main" id="{F52CE62C-DB88-41F2-B92A-AC126BF6F5E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EE7498C-1AEF-4575-BFAB-D9CE4CB6D109}"/>
              </a:ext>
            </a:extLst>
          </p:cNvPr>
          <p:cNvSpPr>
            <a:spLocks noGrp="1"/>
          </p:cNvSpPr>
          <p:nvPr>
            <p:ph type="sldNum" sz="quarter" idx="12"/>
          </p:nvPr>
        </p:nvSpPr>
        <p:spPr/>
        <p:txBody>
          <a:bodyPr/>
          <a:lstStyle/>
          <a:p>
            <a:fld id="{92A7202C-D53A-4D38-BDE8-DC97C5391D2D}" type="slidenum">
              <a:rPr lang="de-DE" smtClean="0"/>
              <a:t>‹#›</a:t>
            </a:fld>
            <a:endParaRPr lang="de-DE"/>
          </a:p>
        </p:txBody>
      </p:sp>
    </p:spTree>
    <p:extLst>
      <p:ext uri="{BB962C8B-B14F-4D97-AF65-F5344CB8AC3E}">
        <p14:creationId xmlns:p14="http://schemas.microsoft.com/office/powerpoint/2010/main" val="37012152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5F437E-751A-4196-952A-C7258EF7E5A9}"/>
              </a:ext>
            </a:extLst>
          </p:cNvPr>
          <p:cNvSpPr>
            <a:spLocks noGrp="1"/>
          </p:cNvSpPr>
          <p:nvPr>
            <p:ph type="title"/>
          </p:nvPr>
        </p:nvSpPr>
        <p:spPr>
          <a:xfrm>
            <a:off x="623888" y="1282304"/>
            <a:ext cx="7886700" cy="2139553"/>
          </a:xfrm>
        </p:spPr>
        <p:txBody>
          <a:bodyPr anchor="b"/>
          <a:lstStyle>
            <a:lvl1pPr>
              <a:defRPr sz="4500"/>
            </a:lvl1pPr>
          </a:lstStyle>
          <a:p>
            <a:r>
              <a:rPr lang="de-DE"/>
              <a:t>Mastertitelformat bearbeiten</a:t>
            </a:r>
          </a:p>
        </p:txBody>
      </p:sp>
      <p:sp>
        <p:nvSpPr>
          <p:cNvPr id="3" name="Textplatzhalter 2">
            <a:extLst>
              <a:ext uri="{FF2B5EF4-FFF2-40B4-BE49-F238E27FC236}">
                <a16:creationId xmlns:a16="http://schemas.microsoft.com/office/drawing/2014/main" id="{DBC3D9D6-C0C8-4562-AEC0-4BA9DA1F60A3}"/>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17F6C1F-80F9-409C-8973-93428F3E30F4}"/>
              </a:ext>
            </a:extLst>
          </p:cNvPr>
          <p:cNvSpPr>
            <a:spLocks noGrp="1"/>
          </p:cNvSpPr>
          <p:nvPr>
            <p:ph type="dt" sz="half" idx="10"/>
          </p:nvPr>
        </p:nvSpPr>
        <p:spPr/>
        <p:txBody>
          <a:bodyPr/>
          <a:lstStyle/>
          <a:p>
            <a:fld id="{F00D965F-EA62-4F2E-B3F4-499976CE55D1}" type="datetimeFigureOut">
              <a:rPr lang="de-DE" smtClean="0"/>
              <a:t>09.12.2024</a:t>
            </a:fld>
            <a:endParaRPr lang="de-DE"/>
          </a:p>
        </p:txBody>
      </p:sp>
      <p:sp>
        <p:nvSpPr>
          <p:cNvPr id="5" name="Fußzeilenplatzhalter 4">
            <a:extLst>
              <a:ext uri="{FF2B5EF4-FFF2-40B4-BE49-F238E27FC236}">
                <a16:creationId xmlns:a16="http://schemas.microsoft.com/office/drawing/2014/main" id="{182F1995-EC80-40D2-98A2-E1AF208A4FF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BD75DD3-C6A1-4615-AEF6-B3B0116A1022}"/>
              </a:ext>
            </a:extLst>
          </p:cNvPr>
          <p:cNvSpPr>
            <a:spLocks noGrp="1"/>
          </p:cNvSpPr>
          <p:nvPr>
            <p:ph type="sldNum" sz="quarter" idx="12"/>
          </p:nvPr>
        </p:nvSpPr>
        <p:spPr/>
        <p:txBody>
          <a:bodyPr/>
          <a:lstStyle/>
          <a:p>
            <a:fld id="{92A7202C-D53A-4D38-BDE8-DC97C5391D2D}" type="slidenum">
              <a:rPr lang="de-DE" smtClean="0"/>
              <a:t>‹#›</a:t>
            </a:fld>
            <a:endParaRPr lang="de-DE"/>
          </a:p>
        </p:txBody>
      </p:sp>
    </p:spTree>
    <p:extLst>
      <p:ext uri="{BB962C8B-B14F-4D97-AF65-F5344CB8AC3E}">
        <p14:creationId xmlns:p14="http://schemas.microsoft.com/office/powerpoint/2010/main" val="909290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5" name="Inhaltsplatzhalter 2"/>
          <p:cNvSpPr>
            <a:spLocks noGrp="1"/>
          </p:cNvSpPr>
          <p:nvPr>
            <p:ph idx="1"/>
          </p:nvPr>
        </p:nvSpPr>
        <p:spPr>
          <a:xfrm>
            <a:off x="1790702" y="1087041"/>
            <a:ext cx="7038975" cy="3613547"/>
          </a:xfrm>
          <a:prstGeom prst="rect">
            <a:avLst/>
          </a:prstGeom>
        </p:spPr>
        <p:txBody>
          <a:bodyPr/>
          <a:lstStyle>
            <a:lvl1pPr marL="200025" indent="-200025">
              <a:lnSpc>
                <a:spcPts val="1800"/>
              </a:lnSpc>
              <a:spcBef>
                <a:spcPts val="900"/>
              </a:spcBef>
              <a:buClr>
                <a:schemeClr val="accent2"/>
              </a:buClr>
              <a:defRPr sz="1650">
                <a:solidFill>
                  <a:srgbClr val="666565"/>
                </a:solidFill>
              </a:defRPr>
            </a:lvl1pPr>
            <a:lvl2pPr marL="333375" indent="-133350">
              <a:lnSpc>
                <a:spcPts val="1800"/>
              </a:lnSpc>
              <a:buClr>
                <a:schemeClr val="accent2"/>
              </a:buClr>
              <a:buFont typeface="Symbol" charset="2"/>
              <a:buChar char="-"/>
              <a:defRPr sz="1500">
                <a:solidFill>
                  <a:srgbClr val="666565"/>
                </a:solidFill>
              </a:defRPr>
            </a:lvl2pPr>
            <a:lvl3pPr marL="472679" indent="-139304">
              <a:lnSpc>
                <a:spcPts val="1800"/>
              </a:lnSpc>
              <a:buClr>
                <a:schemeClr val="accent2"/>
              </a:buClr>
              <a:defRPr sz="1500">
                <a:solidFill>
                  <a:srgbClr val="666565"/>
                </a:solidFill>
              </a:defRPr>
            </a:lvl3pPr>
            <a:lvl4pPr marL="606029" indent="-133350">
              <a:lnSpc>
                <a:spcPts val="1800"/>
              </a:lnSpc>
              <a:defRPr sz="1500">
                <a:solidFill>
                  <a:srgbClr val="666565"/>
                </a:solidFill>
              </a:defRPr>
            </a:lvl4pPr>
            <a:lvl5pPr marL="739379" indent="-133350">
              <a:lnSpc>
                <a:spcPts val="1800"/>
              </a:lnSpc>
              <a:defRPr sz="1500">
                <a:solidFill>
                  <a:srgbClr val="666565"/>
                </a:solidFill>
              </a:defRPr>
            </a:lvl5pPr>
          </a:lstStyle>
          <a:p>
            <a:pPr lvl="0"/>
            <a:r>
              <a:rPr lang="de-DE"/>
              <a:t>Mastertextformat bearbeiten</a:t>
            </a:r>
          </a:p>
          <a:p>
            <a:pPr lvl="1"/>
            <a:r>
              <a:rPr lang="de-DE"/>
              <a:t> Zweite Ebene</a:t>
            </a:r>
          </a:p>
          <a:p>
            <a:pPr lvl="2"/>
            <a:r>
              <a:rPr lang="de-DE"/>
              <a:t>Dritte Ebene</a:t>
            </a:r>
          </a:p>
          <a:p>
            <a:pPr lvl="3"/>
            <a:r>
              <a:rPr lang="de-DE"/>
              <a:t>Vierte Ebene</a:t>
            </a:r>
          </a:p>
          <a:p>
            <a:pPr lvl="4"/>
            <a:r>
              <a:rPr lang="de-DE"/>
              <a:t>Fünfte Ebene</a:t>
            </a:r>
          </a:p>
        </p:txBody>
      </p:sp>
      <p:sp>
        <p:nvSpPr>
          <p:cNvPr id="7" name="Titel 1"/>
          <p:cNvSpPr>
            <a:spLocks noGrp="1"/>
          </p:cNvSpPr>
          <p:nvPr>
            <p:ph type="ctrTitle"/>
          </p:nvPr>
        </p:nvSpPr>
        <p:spPr>
          <a:xfrm>
            <a:off x="1785342" y="550456"/>
            <a:ext cx="6700952" cy="492872"/>
          </a:xfrm>
          <a:prstGeom prst="rect">
            <a:avLst/>
          </a:prstGeom>
        </p:spPr>
        <p:txBody>
          <a:bodyPr lIns="0" tIns="0" rIns="0" bIns="0"/>
          <a:lstStyle>
            <a:lvl1pPr algn="l">
              <a:defRPr sz="2025">
                <a:solidFill>
                  <a:srgbClr val="BE0023"/>
                </a:solidFill>
                <a:latin typeface="Arial" pitchFamily="34" charset="0"/>
                <a:cs typeface="Arial" pitchFamily="34" charset="0"/>
              </a:defRPr>
            </a:lvl1pPr>
          </a:lstStyle>
          <a:p>
            <a:r>
              <a:rPr lang="de-DE"/>
              <a:t>Titelmasterformat durch Klicken bearbeiten</a:t>
            </a:r>
          </a:p>
        </p:txBody>
      </p:sp>
      <p:sp>
        <p:nvSpPr>
          <p:cNvPr id="6" name="Vertikaler Textplatzhalter 5">
            <a:extLst>
              <a:ext uri="{FF2B5EF4-FFF2-40B4-BE49-F238E27FC236}">
                <a16:creationId xmlns:a16="http://schemas.microsoft.com/office/drawing/2014/main" id="{38611967-A3B5-1B49-ACD6-862EBBB2EDB1}"/>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8" name="Foliennummernplatzhalter 3">
            <a:extLst>
              <a:ext uri="{FF2B5EF4-FFF2-40B4-BE49-F238E27FC236}">
                <a16:creationId xmlns:a16="http://schemas.microsoft.com/office/drawing/2014/main" id="{3E99F463-7290-154E-95CB-1CD5AC1C00F4}"/>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9345622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4F607-4336-421F-BD8F-F1951E9AD9D1}"/>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C786F06-C248-4538-83B8-A9566B0C7E03}"/>
              </a:ext>
            </a:extLst>
          </p:cNvPr>
          <p:cNvSpPr>
            <a:spLocks noGrp="1"/>
          </p:cNvSpPr>
          <p:nvPr>
            <p:ph sz="half" idx="1"/>
          </p:nvPr>
        </p:nvSpPr>
        <p:spPr>
          <a:xfrm>
            <a:off x="628650" y="1369219"/>
            <a:ext cx="3886200" cy="3263504"/>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6BD9668-173C-44DA-B3A5-CF61B0005177}"/>
              </a:ext>
            </a:extLst>
          </p:cNvPr>
          <p:cNvSpPr>
            <a:spLocks noGrp="1"/>
          </p:cNvSpPr>
          <p:nvPr>
            <p:ph sz="half" idx="2"/>
          </p:nvPr>
        </p:nvSpPr>
        <p:spPr>
          <a:xfrm>
            <a:off x="4629150" y="1369219"/>
            <a:ext cx="3886200" cy="3263504"/>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96517AF-877A-4BD3-B1DD-75CAEAD5E233}"/>
              </a:ext>
            </a:extLst>
          </p:cNvPr>
          <p:cNvSpPr>
            <a:spLocks noGrp="1"/>
          </p:cNvSpPr>
          <p:nvPr>
            <p:ph type="dt" sz="half" idx="10"/>
          </p:nvPr>
        </p:nvSpPr>
        <p:spPr/>
        <p:txBody>
          <a:bodyPr/>
          <a:lstStyle/>
          <a:p>
            <a:fld id="{F00D965F-EA62-4F2E-B3F4-499976CE55D1}" type="datetimeFigureOut">
              <a:rPr lang="de-DE" smtClean="0"/>
              <a:t>09.12.2024</a:t>
            </a:fld>
            <a:endParaRPr lang="de-DE"/>
          </a:p>
        </p:txBody>
      </p:sp>
      <p:sp>
        <p:nvSpPr>
          <p:cNvPr id="6" name="Fußzeilenplatzhalter 5">
            <a:extLst>
              <a:ext uri="{FF2B5EF4-FFF2-40B4-BE49-F238E27FC236}">
                <a16:creationId xmlns:a16="http://schemas.microsoft.com/office/drawing/2014/main" id="{69CE5CD2-5277-47DF-9883-8F8523F52FD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1CA8380-70E1-4328-B5FD-A63D10A5C920}"/>
              </a:ext>
            </a:extLst>
          </p:cNvPr>
          <p:cNvSpPr>
            <a:spLocks noGrp="1"/>
          </p:cNvSpPr>
          <p:nvPr>
            <p:ph type="sldNum" sz="quarter" idx="12"/>
          </p:nvPr>
        </p:nvSpPr>
        <p:spPr/>
        <p:txBody>
          <a:bodyPr/>
          <a:lstStyle/>
          <a:p>
            <a:fld id="{92A7202C-D53A-4D38-BDE8-DC97C5391D2D}" type="slidenum">
              <a:rPr lang="de-DE" smtClean="0"/>
              <a:t>‹#›</a:t>
            </a:fld>
            <a:endParaRPr lang="de-DE"/>
          </a:p>
        </p:txBody>
      </p:sp>
    </p:spTree>
    <p:extLst>
      <p:ext uri="{BB962C8B-B14F-4D97-AF65-F5344CB8AC3E}">
        <p14:creationId xmlns:p14="http://schemas.microsoft.com/office/powerpoint/2010/main" val="20086967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F2AC3B-2C9A-40D4-9F4A-821F9CD913BF}"/>
              </a:ext>
            </a:extLst>
          </p:cNvPr>
          <p:cNvSpPr>
            <a:spLocks noGrp="1"/>
          </p:cNvSpPr>
          <p:nvPr>
            <p:ph type="title"/>
          </p:nvPr>
        </p:nvSpPr>
        <p:spPr>
          <a:xfrm>
            <a:off x="629841" y="273844"/>
            <a:ext cx="7886700" cy="994172"/>
          </a:xfrm>
        </p:spPr>
        <p:txBody>
          <a:bodyPr/>
          <a:lstStyle/>
          <a:p>
            <a:r>
              <a:rPr lang="de-DE"/>
              <a:t>Mastertitelformat bearbeiten</a:t>
            </a:r>
          </a:p>
        </p:txBody>
      </p:sp>
      <p:sp>
        <p:nvSpPr>
          <p:cNvPr id="3" name="Textplatzhalter 2">
            <a:extLst>
              <a:ext uri="{FF2B5EF4-FFF2-40B4-BE49-F238E27FC236}">
                <a16:creationId xmlns:a16="http://schemas.microsoft.com/office/drawing/2014/main" id="{A551940A-F208-4872-B108-EA6DCC94BC74}"/>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Inhaltsplatzhalter 3">
            <a:extLst>
              <a:ext uri="{FF2B5EF4-FFF2-40B4-BE49-F238E27FC236}">
                <a16:creationId xmlns:a16="http://schemas.microsoft.com/office/drawing/2014/main" id="{6685EC0F-A7EF-42E2-8A41-09511815FCBA}"/>
              </a:ext>
            </a:extLst>
          </p:cNvPr>
          <p:cNvSpPr>
            <a:spLocks noGrp="1"/>
          </p:cNvSpPr>
          <p:nvPr>
            <p:ph sz="half" idx="2"/>
          </p:nvPr>
        </p:nvSpPr>
        <p:spPr>
          <a:xfrm>
            <a:off x="629842" y="1878806"/>
            <a:ext cx="3868340" cy="276344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B7D2092D-8BB0-4EF8-89B9-9AAEFF7E9381}"/>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Inhaltsplatzhalter 5">
            <a:extLst>
              <a:ext uri="{FF2B5EF4-FFF2-40B4-BE49-F238E27FC236}">
                <a16:creationId xmlns:a16="http://schemas.microsoft.com/office/drawing/2014/main" id="{08DED6E3-5C3C-4A1F-9938-BB059CE2EC4B}"/>
              </a:ext>
            </a:extLst>
          </p:cNvPr>
          <p:cNvSpPr>
            <a:spLocks noGrp="1"/>
          </p:cNvSpPr>
          <p:nvPr>
            <p:ph sz="quarter" idx="4"/>
          </p:nvPr>
        </p:nvSpPr>
        <p:spPr>
          <a:xfrm>
            <a:off x="4629150" y="1878806"/>
            <a:ext cx="3887391" cy="276344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656490C-A59C-4270-B447-0D41E5736191}"/>
              </a:ext>
            </a:extLst>
          </p:cNvPr>
          <p:cNvSpPr>
            <a:spLocks noGrp="1"/>
          </p:cNvSpPr>
          <p:nvPr>
            <p:ph type="dt" sz="half" idx="10"/>
          </p:nvPr>
        </p:nvSpPr>
        <p:spPr/>
        <p:txBody>
          <a:bodyPr/>
          <a:lstStyle/>
          <a:p>
            <a:fld id="{F00D965F-EA62-4F2E-B3F4-499976CE55D1}" type="datetimeFigureOut">
              <a:rPr lang="de-DE" smtClean="0"/>
              <a:t>09.12.2024</a:t>
            </a:fld>
            <a:endParaRPr lang="de-DE"/>
          </a:p>
        </p:txBody>
      </p:sp>
      <p:sp>
        <p:nvSpPr>
          <p:cNvPr id="8" name="Fußzeilenplatzhalter 7">
            <a:extLst>
              <a:ext uri="{FF2B5EF4-FFF2-40B4-BE49-F238E27FC236}">
                <a16:creationId xmlns:a16="http://schemas.microsoft.com/office/drawing/2014/main" id="{9B058344-C127-4B59-930C-ECD032AD0AE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E2B6A7E2-39A8-4E6E-9114-FA7E92493C0F}"/>
              </a:ext>
            </a:extLst>
          </p:cNvPr>
          <p:cNvSpPr>
            <a:spLocks noGrp="1"/>
          </p:cNvSpPr>
          <p:nvPr>
            <p:ph type="sldNum" sz="quarter" idx="12"/>
          </p:nvPr>
        </p:nvSpPr>
        <p:spPr/>
        <p:txBody>
          <a:bodyPr/>
          <a:lstStyle/>
          <a:p>
            <a:fld id="{92A7202C-D53A-4D38-BDE8-DC97C5391D2D}" type="slidenum">
              <a:rPr lang="de-DE" smtClean="0"/>
              <a:t>‹#›</a:t>
            </a:fld>
            <a:endParaRPr lang="de-DE"/>
          </a:p>
        </p:txBody>
      </p:sp>
    </p:spTree>
    <p:extLst>
      <p:ext uri="{BB962C8B-B14F-4D97-AF65-F5344CB8AC3E}">
        <p14:creationId xmlns:p14="http://schemas.microsoft.com/office/powerpoint/2010/main" val="42341963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AF4A57-1EBF-4ED1-86E7-F4C51D49435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0E896C93-CC65-4E88-A3A3-40BB7807C3E1}"/>
              </a:ext>
            </a:extLst>
          </p:cNvPr>
          <p:cNvSpPr>
            <a:spLocks noGrp="1"/>
          </p:cNvSpPr>
          <p:nvPr>
            <p:ph type="dt" sz="half" idx="10"/>
          </p:nvPr>
        </p:nvSpPr>
        <p:spPr/>
        <p:txBody>
          <a:bodyPr/>
          <a:lstStyle/>
          <a:p>
            <a:fld id="{F00D965F-EA62-4F2E-B3F4-499976CE55D1}" type="datetimeFigureOut">
              <a:rPr lang="de-DE" smtClean="0"/>
              <a:t>09.12.2024</a:t>
            </a:fld>
            <a:endParaRPr lang="de-DE"/>
          </a:p>
        </p:txBody>
      </p:sp>
      <p:sp>
        <p:nvSpPr>
          <p:cNvPr id="4" name="Fußzeilenplatzhalter 3">
            <a:extLst>
              <a:ext uri="{FF2B5EF4-FFF2-40B4-BE49-F238E27FC236}">
                <a16:creationId xmlns:a16="http://schemas.microsoft.com/office/drawing/2014/main" id="{CD47F9C8-4CEE-486B-89D2-F7FF9DA9253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2F023540-C982-46C3-A263-6D45BB1301F1}"/>
              </a:ext>
            </a:extLst>
          </p:cNvPr>
          <p:cNvSpPr>
            <a:spLocks noGrp="1"/>
          </p:cNvSpPr>
          <p:nvPr>
            <p:ph type="sldNum" sz="quarter" idx="12"/>
          </p:nvPr>
        </p:nvSpPr>
        <p:spPr/>
        <p:txBody>
          <a:bodyPr/>
          <a:lstStyle/>
          <a:p>
            <a:fld id="{92A7202C-D53A-4D38-BDE8-DC97C5391D2D}" type="slidenum">
              <a:rPr lang="de-DE" smtClean="0"/>
              <a:t>‹#›</a:t>
            </a:fld>
            <a:endParaRPr lang="de-DE"/>
          </a:p>
        </p:txBody>
      </p:sp>
    </p:spTree>
    <p:extLst>
      <p:ext uri="{BB962C8B-B14F-4D97-AF65-F5344CB8AC3E}">
        <p14:creationId xmlns:p14="http://schemas.microsoft.com/office/powerpoint/2010/main" val="14764733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B44FBA5-2D83-4886-8944-B250FC489EFA}"/>
              </a:ext>
            </a:extLst>
          </p:cNvPr>
          <p:cNvSpPr>
            <a:spLocks noGrp="1"/>
          </p:cNvSpPr>
          <p:nvPr>
            <p:ph type="dt" sz="half" idx="10"/>
          </p:nvPr>
        </p:nvSpPr>
        <p:spPr/>
        <p:txBody>
          <a:bodyPr/>
          <a:lstStyle/>
          <a:p>
            <a:fld id="{F00D965F-EA62-4F2E-B3F4-499976CE55D1}" type="datetimeFigureOut">
              <a:rPr lang="de-DE" smtClean="0"/>
              <a:t>09.12.2024</a:t>
            </a:fld>
            <a:endParaRPr lang="de-DE"/>
          </a:p>
        </p:txBody>
      </p:sp>
      <p:sp>
        <p:nvSpPr>
          <p:cNvPr id="3" name="Fußzeilenplatzhalter 2">
            <a:extLst>
              <a:ext uri="{FF2B5EF4-FFF2-40B4-BE49-F238E27FC236}">
                <a16:creationId xmlns:a16="http://schemas.microsoft.com/office/drawing/2014/main" id="{58964608-3B0C-45CE-BB1D-B5C0BBE93AB0}"/>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19DBB568-B80B-4854-AE83-137A69F54EB5}"/>
              </a:ext>
            </a:extLst>
          </p:cNvPr>
          <p:cNvSpPr>
            <a:spLocks noGrp="1"/>
          </p:cNvSpPr>
          <p:nvPr>
            <p:ph type="sldNum" sz="quarter" idx="12"/>
          </p:nvPr>
        </p:nvSpPr>
        <p:spPr/>
        <p:txBody>
          <a:bodyPr/>
          <a:lstStyle/>
          <a:p>
            <a:fld id="{92A7202C-D53A-4D38-BDE8-DC97C5391D2D}" type="slidenum">
              <a:rPr lang="de-DE" smtClean="0"/>
              <a:t>‹#›</a:t>
            </a:fld>
            <a:endParaRPr lang="de-DE"/>
          </a:p>
        </p:txBody>
      </p:sp>
    </p:spTree>
    <p:extLst>
      <p:ext uri="{BB962C8B-B14F-4D97-AF65-F5344CB8AC3E}">
        <p14:creationId xmlns:p14="http://schemas.microsoft.com/office/powerpoint/2010/main" val="16306818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32F164-B23E-49C0-BAA1-F3351080CB76}"/>
              </a:ext>
            </a:extLst>
          </p:cNvPr>
          <p:cNvSpPr>
            <a:spLocks noGrp="1"/>
          </p:cNvSpPr>
          <p:nvPr>
            <p:ph type="title"/>
          </p:nvPr>
        </p:nvSpPr>
        <p:spPr>
          <a:xfrm>
            <a:off x="629841" y="342900"/>
            <a:ext cx="2949178" cy="1200150"/>
          </a:xfrm>
        </p:spPr>
        <p:txBody>
          <a:bodyPr anchor="b"/>
          <a:lstStyle>
            <a:lvl1pPr>
              <a:defRPr sz="2400"/>
            </a:lvl1pPr>
          </a:lstStyle>
          <a:p>
            <a:r>
              <a:rPr lang="de-DE"/>
              <a:t>Mastertitelformat bearbeiten</a:t>
            </a:r>
          </a:p>
        </p:txBody>
      </p:sp>
      <p:sp>
        <p:nvSpPr>
          <p:cNvPr id="3" name="Inhaltsplatzhalter 2">
            <a:extLst>
              <a:ext uri="{FF2B5EF4-FFF2-40B4-BE49-F238E27FC236}">
                <a16:creationId xmlns:a16="http://schemas.microsoft.com/office/drawing/2014/main" id="{DB15E6E2-A505-41AC-8C24-4216F6A410FB}"/>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856F1123-CBEF-437D-9278-EF031D81B891}"/>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8A468546-A7E4-47A2-AF48-A39CC79AE5B3}"/>
              </a:ext>
            </a:extLst>
          </p:cNvPr>
          <p:cNvSpPr>
            <a:spLocks noGrp="1"/>
          </p:cNvSpPr>
          <p:nvPr>
            <p:ph type="dt" sz="half" idx="10"/>
          </p:nvPr>
        </p:nvSpPr>
        <p:spPr/>
        <p:txBody>
          <a:bodyPr/>
          <a:lstStyle/>
          <a:p>
            <a:fld id="{F00D965F-EA62-4F2E-B3F4-499976CE55D1}" type="datetimeFigureOut">
              <a:rPr lang="de-DE" smtClean="0"/>
              <a:t>09.12.2024</a:t>
            </a:fld>
            <a:endParaRPr lang="de-DE"/>
          </a:p>
        </p:txBody>
      </p:sp>
      <p:sp>
        <p:nvSpPr>
          <p:cNvPr id="6" name="Fußzeilenplatzhalter 5">
            <a:extLst>
              <a:ext uri="{FF2B5EF4-FFF2-40B4-BE49-F238E27FC236}">
                <a16:creationId xmlns:a16="http://schemas.microsoft.com/office/drawing/2014/main" id="{DAAF8AD7-A0FE-47EE-8C1E-C8BCD149C27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7D1B208-651D-40FD-A274-B625FB01920D}"/>
              </a:ext>
            </a:extLst>
          </p:cNvPr>
          <p:cNvSpPr>
            <a:spLocks noGrp="1"/>
          </p:cNvSpPr>
          <p:nvPr>
            <p:ph type="sldNum" sz="quarter" idx="12"/>
          </p:nvPr>
        </p:nvSpPr>
        <p:spPr/>
        <p:txBody>
          <a:bodyPr/>
          <a:lstStyle/>
          <a:p>
            <a:fld id="{92A7202C-D53A-4D38-BDE8-DC97C5391D2D}" type="slidenum">
              <a:rPr lang="de-DE" smtClean="0"/>
              <a:t>‹#›</a:t>
            </a:fld>
            <a:endParaRPr lang="de-DE"/>
          </a:p>
        </p:txBody>
      </p:sp>
    </p:spTree>
    <p:extLst>
      <p:ext uri="{BB962C8B-B14F-4D97-AF65-F5344CB8AC3E}">
        <p14:creationId xmlns:p14="http://schemas.microsoft.com/office/powerpoint/2010/main" val="31927740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3AE126-765F-4DA9-B403-97680EB2543D}"/>
              </a:ext>
            </a:extLst>
          </p:cNvPr>
          <p:cNvSpPr>
            <a:spLocks noGrp="1"/>
          </p:cNvSpPr>
          <p:nvPr>
            <p:ph type="title"/>
          </p:nvPr>
        </p:nvSpPr>
        <p:spPr>
          <a:xfrm>
            <a:off x="629841" y="342900"/>
            <a:ext cx="2949178" cy="1200150"/>
          </a:xfrm>
        </p:spPr>
        <p:txBody>
          <a:bodyPr anchor="b"/>
          <a:lstStyle>
            <a:lvl1pPr>
              <a:defRPr sz="2400"/>
            </a:lvl1pPr>
          </a:lstStyle>
          <a:p>
            <a:r>
              <a:rPr lang="de-DE"/>
              <a:t>Mastertitelformat bearbeiten</a:t>
            </a:r>
          </a:p>
        </p:txBody>
      </p:sp>
      <p:sp>
        <p:nvSpPr>
          <p:cNvPr id="3" name="Bildplatzhalter 2">
            <a:extLst>
              <a:ext uri="{FF2B5EF4-FFF2-40B4-BE49-F238E27FC236}">
                <a16:creationId xmlns:a16="http://schemas.microsoft.com/office/drawing/2014/main" id="{8419D9AA-73B5-4175-93D6-4B0A1ABF5F20}"/>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de-DE"/>
          </a:p>
        </p:txBody>
      </p:sp>
      <p:sp>
        <p:nvSpPr>
          <p:cNvPr id="4" name="Textplatzhalter 3">
            <a:extLst>
              <a:ext uri="{FF2B5EF4-FFF2-40B4-BE49-F238E27FC236}">
                <a16:creationId xmlns:a16="http://schemas.microsoft.com/office/drawing/2014/main" id="{CC5A75B6-F68C-4EA0-8C11-3C0BF3FC8541}"/>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9CE062EF-1FDC-404D-BD5C-207E779D77E9}"/>
              </a:ext>
            </a:extLst>
          </p:cNvPr>
          <p:cNvSpPr>
            <a:spLocks noGrp="1"/>
          </p:cNvSpPr>
          <p:nvPr>
            <p:ph type="dt" sz="half" idx="10"/>
          </p:nvPr>
        </p:nvSpPr>
        <p:spPr/>
        <p:txBody>
          <a:bodyPr/>
          <a:lstStyle/>
          <a:p>
            <a:fld id="{F00D965F-EA62-4F2E-B3F4-499976CE55D1}" type="datetimeFigureOut">
              <a:rPr lang="de-DE" smtClean="0"/>
              <a:t>09.12.2024</a:t>
            </a:fld>
            <a:endParaRPr lang="de-DE"/>
          </a:p>
        </p:txBody>
      </p:sp>
      <p:sp>
        <p:nvSpPr>
          <p:cNvPr id="6" name="Fußzeilenplatzhalter 5">
            <a:extLst>
              <a:ext uri="{FF2B5EF4-FFF2-40B4-BE49-F238E27FC236}">
                <a16:creationId xmlns:a16="http://schemas.microsoft.com/office/drawing/2014/main" id="{6CEFAD40-F784-4F3E-B943-B87E9075020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6BABB3E-117B-49F0-BBB3-4116324CED28}"/>
              </a:ext>
            </a:extLst>
          </p:cNvPr>
          <p:cNvSpPr>
            <a:spLocks noGrp="1"/>
          </p:cNvSpPr>
          <p:nvPr>
            <p:ph type="sldNum" sz="quarter" idx="12"/>
          </p:nvPr>
        </p:nvSpPr>
        <p:spPr/>
        <p:txBody>
          <a:bodyPr/>
          <a:lstStyle/>
          <a:p>
            <a:fld id="{92A7202C-D53A-4D38-BDE8-DC97C5391D2D}" type="slidenum">
              <a:rPr lang="de-DE" smtClean="0"/>
              <a:t>‹#›</a:t>
            </a:fld>
            <a:endParaRPr lang="de-DE"/>
          </a:p>
        </p:txBody>
      </p:sp>
    </p:spTree>
    <p:extLst>
      <p:ext uri="{BB962C8B-B14F-4D97-AF65-F5344CB8AC3E}">
        <p14:creationId xmlns:p14="http://schemas.microsoft.com/office/powerpoint/2010/main" val="37741936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38AEB8-990F-410C-8BA9-C75186B04220}"/>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DB5F7C6F-969A-450C-9C69-70469E5EEFC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889F621-E337-43EB-8630-796714A0E28F}"/>
              </a:ext>
            </a:extLst>
          </p:cNvPr>
          <p:cNvSpPr>
            <a:spLocks noGrp="1"/>
          </p:cNvSpPr>
          <p:nvPr>
            <p:ph type="dt" sz="half" idx="10"/>
          </p:nvPr>
        </p:nvSpPr>
        <p:spPr/>
        <p:txBody>
          <a:bodyPr/>
          <a:lstStyle/>
          <a:p>
            <a:fld id="{F00D965F-EA62-4F2E-B3F4-499976CE55D1}" type="datetimeFigureOut">
              <a:rPr lang="de-DE" smtClean="0"/>
              <a:t>09.12.2024</a:t>
            </a:fld>
            <a:endParaRPr lang="de-DE"/>
          </a:p>
        </p:txBody>
      </p:sp>
      <p:sp>
        <p:nvSpPr>
          <p:cNvPr id="5" name="Fußzeilenplatzhalter 4">
            <a:extLst>
              <a:ext uri="{FF2B5EF4-FFF2-40B4-BE49-F238E27FC236}">
                <a16:creationId xmlns:a16="http://schemas.microsoft.com/office/drawing/2014/main" id="{263E7E08-56EB-43C2-94B3-3A80331798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9893A74-BCB4-4DE0-B422-F851FAC28A3F}"/>
              </a:ext>
            </a:extLst>
          </p:cNvPr>
          <p:cNvSpPr>
            <a:spLocks noGrp="1"/>
          </p:cNvSpPr>
          <p:nvPr>
            <p:ph type="sldNum" sz="quarter" idx="12"/>
          </p:nvPr>
        </p:nvSpPr>
        <p:spPr/>
        <p:txBody>
          <a:bodyPr/>
          <a:lstStyle/>
          <a:p>
            <a:fld id="{92A7202C-D53A-4D38-BDE8-DC97C5391D2D}" type="slidenum">
              <a:rPr lang="de-DE" smtClean="0"/>
              <a:t>‹#›</a:t>
            </a:fld>
            <a:endParaRPr lang="de-DE"/>
          </a:p>
        </p:txBody>
      </p:sp>
    </p:spTree>
    <p:extLst>
      <p:ext uri="{BB962C8B-B14F-4D97-AF65-F5344CB8AC3E}">
        <p14:creationId xmlns:p14="http://schemas.microsoft.com/office/powerpoint/2010/main" val="10772128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859AF3CC-4F81-4792-A524-44244B4E591D}"/>
              </a:ext>
            </a:extLst>
          </p:cNvPr>
          <p:cNvSpPr>
            <a:spLocks noGrp="1"/>
          </p:cNvSpPr>
          <p:nvPr>
            <p:ph type="title" orient="vert"/>
          </p:nvPr>
        </p:nvSpPr>
        <p:spPr>
          <a:xfrm>
            <a:off x="6543675" y="273844"/>
            <a:ext cx="1971675" cy="4358879"/>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D408B10B-F6AC-42A4-B8D2-EB06377A6D05}"/>
              </a:ext>
            </a:extLst>
          </p:cNvPr>
          <p:cNvSpPr>
            <a:spLocks noGrp="1"/>
          </p:cNvSpPr>
          <p:nvPr>
            <p:ph type="body" orient="vert" idx="1"/>
          </p:nvPr>
        </p:nvSpPr>
        <p:spPr>
          <a:xfrm>
            <a:off x="628650" y="273844"/>
            <a:ext cx="5800725" cy="4358879"/>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F0EAFCF-BFF2-4F03-9177-C7729480BF0F}"/>
              </a:ext>
            </a:extLst>
          </p:cNvPr>
          <p:cNvSpPr>
            <a:spLocks noGrp="1"/>
          </p:cNvSpPr>
          <p:nvPr>
            <p:ph type="dt" sz="half" idx="10"/>
          </p:nvPr>
        </p:nvSpPr>
        <p:spPr/>
        <p:txBody>
          <a:bodyPr/>
          <a:lstStyle/>
          <a:p>
            <a:fld id="{F00D965F-EA62-4F2E-B3F4-499976CE55D1}" type="datetimeFigureOut">
              <a:rPr lang="de-DE" smtClean="0"/>
              <a:t>09.12.2024</a:t>
            </a:fld>
            <a:endParaRPr lang="de-DE"/>
          </a:p>
        </p:txBody>
      </p:sp>
      <p:sp>
        <p:nvSpPr>
          <p:cNvPr id="5" name="Fußzeilenplatzhalter 4">
            <a:extLst>
              <a:ext uri="{FF2B5EF4-FFF2-40B4-BE49-F238E27FC236}">
                <a16:creationId xmlns:a16="http://schemas.microsoft.com/office/drawing/2014/main" id="{E4D90F9D-EF26-4E5D-B281-C726EB8FA2E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55CDD94-D47A-4C38-A5A4-E1CB59302141}"/>
              </a:ext>
            </a:extLst>
          </p:cNvPr>
          <p:cNvSpPr>
            <a:spLocks noGrp="1"/>
          </p:cNvSpPr>
          <p:nvPr>
            <p:ph type="sldNum" sz="quarter" idx="12"/>
          </p:nvPr>
        </p:nvSpPr>
        <p:spPr/>
        <p:txBody>
          <a:bodyPr/>
          <a:lstStyle/>
          <a:p>
            <a:fld id="{92A7202C-D53A-4D38-BDE8-DC97C5391D2D}" type="slidenum">
              <a:rPr lang="de-DE" smtClean="0"/>
              <a:t>‹#›</a:t>
            </a:fld>
            <a:endParaRPr lang="de-DE"/>
          </a:p>
        </p:txBody>
      </p:sp>
    </p:spTree>
    <p:extLst>
      <p:ext uri="{BB962C8B-B14F-4D97-AF65-F5344CB8AC3E}">
        <p14:creationId xmlns:p14="http://schemas.microsoft.com/office/powerpoint/2010/main" val="3523141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3" name="Inhaltsplatzhalter 2"/>
          <p:cNvSpPr>
            <a:spLocks noGrp="1"/>
          </p:cNvSpPr>
          <p:nvPr>
            <p:ph idx="1"/>
          </p:nvPr>
        </p:nvSpPr>
        <p:spPr>
          <a:xfrm>
            <a:off x="1790702" y="1438275"/>
            <a:ext cx="7038975" cy="3262313"/>
          </a:xfrm>
          <a:prstGeom prst="rect">
            <a:avLst/>
          </a:prstGeom>
        </p:spPr>
        <p:txBody>
          <a:bodyPr/>
          <a:lstStyle>
            <a:lvl1pPr marL="200025" indent="-200025">
              <a:lnSpc>
                <a:spcPts val="1800"/>
              </a:lnSpc>
              <a:spcBef>
                <a:spcPts val="900"/>
              </a:spcBef>
              <a:buClr>
                <a:schemeClr val="accent2"/>
              </a:buClr>
              <a:defRPr sz="1650">
                <a:solidFill>
                  <a:srgbClr val="666565"/>
                </a:solidFill>
              </a:defRPr>
            </a:lvl1pPr>
            <a:lvl2pPr marL="333375" indent="-133350">
              <a:lnSpc>
                <a:spcPts val="1800"/>
              </a:lnSpc>
              <a:buClr>
                <a:schemeClr val="accent2"/>
              </a:buClr>
              <a:buFont typeface="Symbol" charset="2"/>
              <a:buChar char="-"/>
              <a:defRPr sz="1500">
                <a:solidFill>
                  <a:srgbClr val="666565"/>
                </a:solidFill>
              </a:defRPr>
            </a:lvl2pPr>
            <a:lvl3pPr marL="472679" indent="-139304">
              <a:lnSpc>
                <a:spcPts val="1800"/>
              </a:lnSpc>
              <a:buClr>
                <a:schemeClr val="accent2"/>
              </a:buClr>
              <a:defRPr sz="1500">
                <a:solidFill>
                  <a:srgbClr val="666565"/>
                </a:solidFill>
              </a:defRPr>
            </a:lvl3pPr>
            <a:lvl4pPr marL="606029" indent="-133350">
              <a:lnSpc>
                <a:spcPts val="1800"/>
              </a:lnSpc>
              <a:defRPr sz="1500">
                <a:solidFill>
                  <a:srgbClr val="666565"/>
                </a:solidFill>
              </a:defRPr>
            </a:lvl4pPr>
            <a:lvl5pPr marL="739379" indent="-133350">
              <a:lnSpc>
                <a:spcPts val="1800"/>
              </a:lnSpc>
              <a:defRPr sz="1500">
                <a:solidFill>
                  <a:srgbClr val="666565"/>
                </a:solidFill>
              </a:defRPr>
            </a:lvl5pPr>
          </a:lstStyle>
          <a:p>
            <a:pPr lvl="0"/>
            <a:r>
              <a:rPr lang="de-DE"/>
              <a:t>Mastertextformat bearbeiten</a:t>
            </a:r>
          </a:p>
          <a:p>
            <a:pPr lvl="1"/>
            <a:r>
              <a:rPr lang="de-DE"/>
              <a:t> Zweite Ebene</a:t>
            </a:r>
          </a:p>
          <a:p>
            <a:pPr lvl="2"/>
            <a:r>
              <a:rPr lang="de-DE"/>
              <a:t>Dritte Ebene</a:t>
            </a:r>
          </a:p>
          <a:p>
            <a:pPr lvl="3"/>
            <a:r>
              <a:rPr lang="de-DE"/>
              <a:t>Vierte Ebene</a:t>
            </a:r>
          </a:p>
          <a:p>
            <a:pPr lvl="4"/>
            <a:r>
              <a:rPr lang="de-DE"/>
              <a:t>Fünfte Ebene</a:t>
            </a:r>
          </a:p>
        </p:txBody>
      </p:sp>
      <p:sp>
        <p:nvSpPr>
          <p:cNvPr id="4" name="Titel 1"/>
          <p:cNvSpPr>
            <a:spLocks noGrp="1"/>
          </p:cNvSpPr>
          <p:nvPr>
            <p:ph type="ctrTitle"/>
          </p:nvPr>
        </p:nvSpPr>
        <p:spPr>
          <a:xfrm>
            <a:off x="1785342" y="550456"/>
            <a:ext cx="6700952" cy="492872"/>
          </a:xfrm>
          <a:prstGeom prst="rect">
            <a:avLst/>
          </a:prstGeom>
        </p:spPr>
        <p:txBody>
          <a:bodyPr lIns="0" tIns="0" rIns="0" bIns="0"/>
          <a:lstStyle>
            <a:lvl1pPr algn="l">
              <a:defRPr sz="2025">
                <a:solidFill>
                  <a:srgbClr val="BE0023"/>
                </a:solidFill>
                <a:latin typeface="Arial" pitchFamily="34" charset="0"/>
                <a:cs typeface="Arial" pitchFamily="34" charset="0"/>
              </a:defRPr>
            </a:lvl1pPr>
          </a:lstStyle>
          <a:p>
            <a:r>
              <a:rPr lang="de-DE"/>
              <a:t>Mastertitelformat bearbeiten</a:t>
            </a:r>
          </a:p>
        </p:txBody>
      </p:sp>
      <p:sp>
        <p:nvSpPr>
          <p:cNvPr id="6" name="Vertikaler Textplatzhalter 5">
            <a:extLst>
              <a:ext uri="{FF2B5EF4-FFF2-40B4-BE49-F238E27FC236}">
                <a16:creationId xmlns:a16="http://schemas.microsoft.com/office/drawing/2014/main" id="{D1E8A828-B6D7-4449-B02D-301DF051012F}"/>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5" name="Foliennummernplatzhalter 3">
            <a:extLst>
              <a:ext uri="{FF2B5EF4-FFF2-40B4-BE49-F238E27FC236}">
                <a16:creationId xmlns:a16="http://schemas.microsoft.com/office/drawing/2014/main" id="{7599E8AF-2A40-0C40-B5BE-E0B070893456}"/>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661250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5" name="Vertikaler Textplatzhalter 5">
            <a:extLst>
              <a:ext uri="{FF2B5EF4-FFF2-40B4-BE49-F238E27FC236}">
                <a16:creationId xmlns:a16="http://schemas.microsoft.com/office/drawing/2014/main" id="{2B061FA8-4E50-1443-B433-83AA5254AC42}"/>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3" name="Foliennummernplatzhalter 3">
            <a:extLst>
              <a:ext uri="{FF2B5EF4-FFF2-40B4-BE49-F238E27FC236}">
                <a16:creationId xmlns:a16="http://schemas.microsoft.com/office/drawing/2014/main" id="{3327C1B7-0C81-3242-AE1B-41077113B14B}"/>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2813536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
        <p:nvSpPr>
          <p:cNvPr id="4" name="Titel 1"/>
          <p:cNvSpPr>
            <a:spLocks noGrp="1"/>
          </p:cNvSpPr>
          <p:nvPr>
            <p:ph type="ctrTitle"/>
          </p:nvPr>
        </p:nvSpPr>
        <p:spPr>
          <a:xfrm>
            <a:off x="1785342" y="2160000"/>
            <a:ext cx="6700952" cy="1535700"/>
          </a:xfrm>
          <a:prstGeom prst="rect">
            <a:avLst/>
          </a:prstGeom>
        </p:spPr>
        <p:txBody>
          <a:bodyPr lIns="0" tIns="0" rIns="0" bIns="0"/>
          <a:lstStyle>
            <a:lvl1pPr algn="l">
              <a:defRPr sz="2700" b="1">
                <a:solidFill>
                  <a:schemeClr val="accent2"/>
                </a:solidFill>
                <a:latin typeface="Arial" pitchFamily="34" charset="0"/>
                <a:cs typeface="Arial" pitchFamily="34" charset="0"/>
              </a:defRPr>
            </a:lvl1pPr>
          </a:lstStyle>
          <a:p>
            <a:r>
              <a:rPr lang="de-DE"/>
              <a:t>Titelmasterformat durch Klicken bearbeiten</a:t>
            </a:r>
          </a:p>
        </p:txBody>
      </p:sp>
      <p:sp>
        <p:nvSpPr>
          <p:cNvPr id="5" name="Vertikaler Textplatzhalter 5">
            <a:extLst>
              <a:ext uri="{FF2B5EF4-FFF2-40B4-BE49-F238E27FC236}">
                <a16:creationId xmlns:a16="http://schemas.microsoft.com/office/drawing/2014/main" id="{ACF47326-2A65-2A4E-9B44-96B4E2CAB066}"/>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6" name="Foliennummernplatzhalter 3">
            <a:extLst>
              <a:ext uri="{FF2B5EF4-FFF2-40B4-BE49-F238E27FC236}">
                <a16:creationId xmlns:a16="http://schemas.microsoft.com/office/drawing/2014/main" id="{5CF11DD0-9B79-214B-879B-9A8619C4A4C2}"/>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1023815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785342" y="2160000"/>
            <a:ext cx="6700952" cy="1535700"/>
          </a:xfrm>
          <a:prstGeom prst="rect">
            <a:avLst/>
          </a:prstGeom>
        </p:spPr>
        <p:txBody>
          <a:bodyPr lIns="0" tIns="0" rIns="0" bIns="0"/>
          <a:lstStyle>
            <a:lvl1pPr algn="l">
              <a:defRPr sz="2700" b="1">
                <a:solidFill>
                  <a:schemeClr val="accent2"/>
                </a:solidFill>
                <a:latin typeface="Arial" pitchFamily="34" charset="0"/>
                <a:cs typeface="Arial" pitchFamily="34" charset="0"/>
              </a:defRPr>
            </a:lvl1pPr>
          </a:lstStyle>
          <a:p>
            <a:r>
              <a:rPr lang="de-DE"/>
              <a:t>Titelmasterformat durch Klicken bearbeiten</a:t>
            </a:r>
          </a:p>
        </p:txBody>
      </p:sp>
      <p:sp>
        <p:nvSpPr>
          <p:cNvPr id="6" name="Vertikaler Textplatzhalter 5">
            <a:extLst>
              <a:ext uri="{FF2B5EF4-FFF2-40B4-BE49-F238E27FC236}">
                <a16:creationId xmlns:a16="http://schemas.microsoft.com/office/drawing/2014/main" id="{59E67DD1-C477-3C42-A707-7C9742C47DBD}"/>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4" name="Foliennummernplatzhalter 3">
            <a:extLst>
              <a:ext uri="{FF2B5EF4-FFF2-40B4-BE49-F238E27FC236}">
                <a16:creationId xmlns:a16="http://schemas.microsoft.com/office/drawing/2014/main" id="{A6AFF2E5-C72E-1C4E-AF9F-ED3D7C7A00BC}"/>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990917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a:t>Master-Untertitelformat bearbeiten</a:t>
            </a:r>
          </a:p>
        </p:txBody>
      </p:sp>
      <p:sp>
        <p:nvSpPr>
          <p:cNvPr id="5" name="Vertikaler Textplatzhalter 5">
            <a:extLst>
              <a:ext uri="{FF2B5EF4-FFF2-40B4-BE49-F238E27FC236}">
                <a16:creationId xmlns:a16="http://schemas.microsoft.com/office/drawing/2014/main" id="{9A493F3F-D7F5-034D-B1A0-F70ACF3BA911}"/>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4" name="Foliennummernplatzhalter 3">
            <a:extLst>
              <a:ext uri="{FF2B5EF4-FFF2-40B4-BE49-F238E27FC236}">
                <a16:creationId xmlns:a16="http://schemas.microsoft.com/office/drawing/2014/main" id="{5F5FDAE5-A5A7-344E-A5EA-30C89BB630C8}"/>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1695938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el und Inhalt">
    <p:spTree>
      <p:nvGrpSpPr>
        <p:cNvPr id="1" name=""/>
        <p:cNvGrpSpPr/>
        <p:nvPr/>
      </p:nvGrpSpPr>
      <p:grpSpPr>
        <a:xfrm>
          <a:off x="0" y="0"/>
          <a:ext cx="0" cy="0"/>
          <a:chOff x="0" y="0"/>
          <a:chExt cx="0" cy="0"/>
        </a:xfrm>
      </p:grpSpPr>
      <p:sp>
        <p:nvSpPr>
          <p:cNvPr id="4" name="Rechteck 3"/>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a:t> </a:t>
            </a:r>
          </a:p>
        </p:txBody>
      </p:sp>
      <p:sp>
        <p:nvSpPr>
          <p:cNvPr id="5" name="Rechteck 4"/>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a:t> </a:t>
            </a:r>
          </a:p>
        </p:txBody>
      </p:sp>
      <p:sp>
        <p:nvSpPr>
          <p:cNvPr id="7" name="Rechteck 6"/>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a:t> </a:t>
            </a:r>
          </a:p>
        </p:txBody>
      </p:sp>
      <p:sp>
        <p:nvSpPr>
          <p:cNvPr id="3" name="Inhaltsplatzhalter 2"/>
          <p:cNvSpPr>
            <a:spLocks noGrp="1"/>
          </p:cNvSpPr>
          <p:nvPr>
            <p:ph idx="1"/>
          </p:nvPr>
        </p:nvSpPr>
        <p:spPr>
          <a:xfrm>
            <a:off x="1790702" y="1087041"/>
            <a:ext cx="7038975" cy="3613547"/>
          </a:xfrm>
          <a:prstGeom prst="rect">
            <a:avLst/>
          </a:prstGeom>
        </p:spPr>
        <p:txBody>
          <a:bodyPr/>
          <a:lstStyle>
            <a:lvl1pPr marL="200025" indent="-200025">
              <a:lnSpc>
                <a:spcPts val="1800"/>
              </a:lnSpc>
              <a:spcBef>
                <a:spcPts val="900"/>
              </a:spcBef>
              <a:buClr>
                <a:schemeClr val="accent2"/>
              </a:buClr>
              <a:defRPr sz="1650">
                <a:solidFill>
                  <a:srgbClr val="666565"/>
                </a:solidFill>
              </a:defRPr>
            </a:lvl1pPr>
            <a:lvl2pPr marL="333375" indent="-133350">
              <a:lnSpc>
                <a:spcPts val="1800"/>
              </a:lnSpc>
              <a:buClr>
                <a:schemeClr val="accent2"/>
              </a:buClr>
              <a:buFont typeface="Symbol" charset="2"/>
              <a:buChar char="-"/>
              <a:defRPr sz="1500">
                <a:solidFill>
                  <a:srgbClr val="666565"/>
                </a:solidFill>
              </a:defRPr>
            </a:lvl2pPr>
            <a:lvl3pPr marL="472679" indent="-139304">
              <a:lnSpc>
                <a:spcPts val="1800"/>
              </a:lnSpc>
              <a:buClr>
                <a:schemeClr val="accent2"/>
              </a:buClr>
              <a:defRPr sz="1500">
                <a:solidFill>
                  <a:srgbClr val="666565"/>
                </a:solidFill>
              </a:defRPr>
            </a:lvl3pPr>
            <a:lvl4pPr marL="606029" indent="-133350">
              <a:lnSpc>
                <a:spcPts val="1800"/>
              </a:lnSpc>
              <a:defRPr sz="1500">
                <a:solidFill>
                  <a:srgbClr val="666565"/>
                </a:solidFill>
              </a:defRPr>
            </a:lvl4pPr>
            <a:lvl5pPr marL="739379" indent="-133350">
              <a:lnSpc>
                <a:spcPts val="1800"/>
              </a:lnSpc>
              <a:defRPr sz="1500">
                <a:solidFill>
                  <a:srgbClr val="666565"/>
                </a:solidFill>
              </a:defRPr>
            </a:lvl5pPr>
          </a:lstStyle>
          <a:p>
            <a:pPr lvl="0"/>
            <a:r>
              <a:rPr lang="de-DE"/>
              <a:t>Mastertextformat bearbeiten</a:t>
            </a:r>
          </a:p>
          <a:p>
            <a:pPr lvl="1"/>
            <a:r>
              <a:rPr lang="de-DE"/>
              <a:t> Zweite Ebene</a:t>
            </a:r>
          </a:p>
          <a:p>
            <a:pPr lvl="2"/>
            <a:r>
              <a:rPr lang="de-DE"/>
              <a:t>Dritte Ebene</a:t>
            </a:r>
          </a:p>
          <a:p>
            <a:pPr lvl="3"/>
            <a:r>
              <a:rPr lang="de-DE"/>
              <a:t>Vierte Ebene</a:t>
            </a:r>
          </a:p>
          <a:p>
            <a:pPr lvl="4"/>
            <a:r>
              <a:rPr lang="de-DE"/>
              <a:t>Fünfte Ebene</a:t>
            </a:r>
          </a:p>
        </p:txBody>
      </p:sp>
      <p:sp>
        <p:nvSpPr>
          <p:cNvPr id="6" name="Titel 1"/>
          <p:cNvSpPr>
            <a:spLocks noGrp="1"/>
          </p:cNvSpPr>
          <p:nvPr>
            <p:ph type="ctrTitle"/>
          </p:nvPr>
        </p:nvSpPr>
        <p:spPr>
          <a:xfrm>
            <a:off x="1785342" y="550456"/>
            <a:ext cx="6700952" cy="492872"/>
          </a:xfrm>
          <a:prstGeom prst="rect">
            <a:avLst/>
          </a:prstGeom>
        </p:spPr>
        <p:txBody>
          <a:bodyPr lIns="0" tIns="0" rIns="0" bIns="0"/>
          <a:lstStyle>
            <a:lvl1pPr algn="l">
              <a:defRPr sz="2025">
                <a:solidFill>
                  <a:srgbClr val="BE0023"/>
                </a:solidFill>
                <a:latin typeface="Arial" pitchFamily="34" charset="0"/>
                <a:cs typeface="Arial" pitchFamily="34" charset="0"/>
              </a:defRPr>
            </a:lvl1pPr>
          </a:lstStyle>
          <a:p>
            <a:r>
              <a:rPr lang="de-DE"/>
              <a:t>Titelmasterformat durch Klicken bearbeiten</a:t>
            </a:r>
          </a:p>
        </p:txBody>
      </p:sp>
      <p:pic>
        <p:nvPicPr>
          <p:cNvPr id="14" name="Bild 14" descr="Eazy_Claim_unten_RGB.png">
            <a:extLst>
              <a:ext uri="{FF2B5EF4-FFF2-40B4-BE49-F238E27FC236}">
                <a16:creationId xmlns:a16="http://schemas.microsoft.com/office/drawing/2014/main" id="{E0D1D41E-3712-FB4A-B1CC-3E142E4873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1314" y="553319"/>
            <a:ext cx="9112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Bild 11" descr="oncology-schriftzug.png">
            <a:extLst>
              <a:ext uri="{FF2B5EF4-FFF2-40B4-BE49-F238E27FC236}">
                <a16:creationId xmlns:a16="http://schemas.microsoft.com/office/drawing/2014/main" id="{54002588-E0F9-1B42-A26E-55E9E994AB2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9">
            <a:extLst>
              <a:ext uri="{FF2B5EF4-FFF2-40B4-BE49-F238E27FC236}">
                <a16:creationId xmlns:a16="http://schemas.microsoft.com/office/drawing/2014/main" id="{0EE3C39D-C66D-8443-AFCD-A8C668ACBF91}"/>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a:solidFill>
                  <a:srgbClr val="666565"/>
                </a:solidFill>
              </a:rPr>
              <a:t>Die Inhalte dieser Präsentation sind durch die ADKA und Lilly intern freigegeben und dürfen nicht verändert werden.</a:t>
            </a:r>
          </a:p>
          <a:p>
            <a:pPr algn="l"/>
            <a:endParaRPr lang="de-DE" sz="675">
              <a:solidFill>
                <a:srgbClr val="666565"/>
              </a:solidFill>
            </a:endParaRPr>
          </a:p>
        </p:txBody>
      </p:sp>
      <p:sp>
        <p:nvSpPr>
          <p:cNvPr id="12" name="Vertikaler Textplatzhalter 5">
            <a:extLst>
              <a:ext uri="{FF2B5EF4-FFF2-40B4-BE49-F238E27FC236}">
                <a16:creationId xmlns:a16="http://schemas.microsoft.com/office/drawing/2014/main" id="{D240C3E3-45F2-CE46-83C2-55B5CCCA7180}"/>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11" name="Foliennummernplatzhalter 3">
            <a:extLst>
              <a:ext uri="{FF2B5EF4-FFF2-40B4-BE49-F238E27FC236}">
                <a16:creationId xmlns:a16="http://schemas.microsoft.com/office/drawing/2014/main" id="{B9999E79-6B70-674B-81C9-A757481A7049}"/>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1257179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2_Titel und Inhalt">
    <p:spTree>
      <p:nvGrpSpPr>
        <p:cNvPr id="1" name=""/>
        <p:cNvGrpSpPr/>
        <p:nvPr/>
      </p:nvGrpSpPr>
      <p:grpSpPr>
        <a:xfrm>
          <a:off x="0" y="0"/>
          <a:ext cx="0" cy="0"/>
          <a:chOff x="0" y="0"/>
          <a:chExt cx="0" cy="0"/>
        </a:xfrm>
      </p:grpSpPr>
      <p:sp>
        <p:nvSpPr>
          <p:cNvPr id="4" name="Rechteck 3"/>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a:t> </a:t>
            </a:r>
          </a:p>
        </p:txBody>
      </p:sp>
      <p:sp>
        <p:nvSpPr>
          <p:cNvPr id="5" name="Rechteck 4"/>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a:t> </a:t>
            </a:r>
          </a:p>
        </p:txBody>
      </p:sp>
      <p:sp>
        <p:nvSpPr>
          <p:cNvPr id="7" name="Rechteck 6"/>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a:t> </a:t>
            </a:r>
          </a:p>
        </p:txBody>
      </p:sp>
      <p:sp>
        <p:nvSpPr>
          <p:cNvPr id="3" name="Inhaltsplatzhalter 2"/>
          <p:cNvSpPr>
            <a:spLocks noGrp="1"/>
          </p:cNvSpPr>
          <p:nvPr>
            <p:ph idx="1"/>
          </p:nvPr>
        </p:nvSpPr>
        <p:spPr>
          <a:xfrm>
            <a:off x="1790702" y="1087041"/>
            <a:ext cx="7038975" cy="3613547"/>
          </a:xfrm>
          <a:prstGeom prst="rect">
            <a:avLst/>
          </a:prstGeom>
        </p:spPr>
        <p:txBody>
          <a:bodyPr/>
          <a:lstStyle>
            <a:lvl1pPr marL="200025" indent="-200025">
              <a:lnSpc>
                <a:spcPts val="1800"/>
              </a:lnSpc>
              <a:spcBef>
                <a:spcPts val="900"/>
              </a:spcBef>
              <a:buClr>
                <a:schemeClr val="accent2"/>
              </a:buClr>
              <a:defRPr sz="1650">
                <a:solidFill>
                  <a:srgbClr val="666565"/>
                </a:solidFill>
              </a:defRPr>
            </a:lvl1pPr>
            <a:lvl2pPr marL="333375" indent="-133350">
              <a:lnSpc>
                <a:spcPts val="1800"/>
              </a:lnSpc>
              <a:buClr>
                <a:schemeClr val="accent2"/>
              </a:buClr>
              <a:buFont typeface="Symbol" charset="2"/>
              <a:buChar char="-"/>
              <a:defRPr sz="1500">
                <a:solidFill>
                  <a:srgbClr val="666565"/>
                </a:solidFill>
              </a:defRPr>
            </a:lvl2pPr>
            <a:lvl3pPr marL="472679" indent="-139304">
              <a:lnSpc>
                <a:spcPts val="1800"/>
              </a:lnSpc>
              <a:buClr>
                <a:schemeClr val="accent2"/>
              </a:buClr>
              <a:defRPr sz="1500">
                <a:solidFill>
                  <a:srgbClr val="666565"/>
                </a:solidFill>
              </a:defRPr>
            </a:lvl3pPr>
            <a:lvl4pPr marL="606029" indent="-133350">
              <a:lnSpc>
                <a:spcPts val="1800"/>
              </a:lnSpc>
              <a:defRPr sz="1500">
                <a:solidFill>
                  <a:srgbClr val="666565"/>
                </a:solidFill>
              </a:defRPr>
            </a:lvl4pPr>
            <a:lvl5pPr marL="739379" indent="-133350">
              <a:lnSpc>
                <a:spcPts val="1800"/>
              </a:lnSpc>
              <a:defRPr sz="1500">
                <a:solidFill>
                  <a:srgbClr val="666565"/>
                </a:solidFill>
              </a:defRPr>
            </a:lvl5pPr>
          </a:lstStyle>
          <a:p>
            <a:pPr lvl="0"/>
            <a:r>
              <a:rPr lang="de-DE"/>
              <a:t>Mastertextformat bearbeiten</a:t>
            </a:r>
          </a:p>
          <a:p>
            <a:pPr lvl="1"/>
            <a:r>
              <a:rPr lang="de-DE"/>
              <a:t> Zweite Ebene</a:t>
            </a:r>
          </a:p>
          <a:p>
            <a:pPr lvl="2"/>
            <a:r>
              <a:rPr lang="de-DE"/>
              <a:t>Dritte Ebene</a:t>
            </a:r>
          </a:p>
          <a:p>
            <a:pPr lvl="3"/>
            <a:r>
              <a:rPr lang="de-DE"/>
              <a:t>Vierte Ebene</a:t>
            </a:r>
          </a:p>
          <a:p>
            <a:pPr lvl="4"/>
            <a:r>
              <a:rPr lang="de-DE"/>
              <a:t>Fünfte Ebene</a:t>
            </a:r>
          </a:p>
        </p:txBody>
      </p:sp>
      <p:sp>
        <p:nvSpPr>
          <p:cNvPr id="6" name="Titel 1"/>
          <p:cNvSpPr>
            <a:spLocks noGrp="1"/>
          </p:cNvSpPr>
          <p:nvPr>
            <p:ph type="ctrTitle"/>
          </p:nvPr>
        </p:nvSpPr>
        <p:spPr>
          <a:xfrm>
            <a:off x="1785342" y="550456"/>
            <a:ext cx="6700952" cy="492872"/>
          </a:xfrm>
          <a:prstGeom prst="rect">
            <a:avLst/>
          </a:prstGeom>
        </p:spPr>
        <p:txBody>
          <a:bodyPr lIns="0" tIns="0" rIns="0" bIns="0"/>
          <a:lstStyle>
            <a:lvl1pPr algn="l">
              <a:defRPr sz="2025">
                <a:solidFill>
                  <a:srgbClr val="BE0023"/>
                </a:solidFill>
                <a:latin typeface="Arial" pitchFamily="34" charset="0"/>
                <a:cs typeface="Arial" pitchFamily="34" charset="0"/>
              </a:defRPr>
            </a:lvl1pPr>
          </a:lstStyle>
          <a:p>
            <a:r>
              <a:rPr lang="de-DE"/>
              <a:t>Titelmasterformat durch Klicken bearbeiten</a:t>
            </a:r>
          </a:p>
        </p:txBody>
      </p:sp>
      <p:pic>
        <p:nvPicPr>
          <p:cNvPr id="13" name="Bild 14" descr="Eazy_Claim_unten_RGB.png">
            <a:extLst>
              <a:ext uri="{FF2B5EF4-FFF2-40B4-BE49-F238E27FC236}">
                <a16:creationId xmlns:a16="http://schemas.microsoft.com/office/drawing/2014/main" id="{3D612A60-3801-F244-AD5F-2849FC9E7C5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1314" y="553319"/>
            <a:ext cx="9112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Bild 11" descr="oncology-schriftzug.png">
            <a:extLst>
              <a:ext uri="{FF2B5EF4-FFF2-40B4-BE49-F238E27FC236}">
                <a16:creationId xmlns:a16="http://schemas.microsoft.com/office/drawing/2014/main" id="{ADEC2D94-CA7D-324E-8529-C2B2B9925B9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8">
            <a:extLst>
              <a:ext uri="{FF2B5EF4-FFF2-40B4-BE49-F238E27FC236}">
                <a16:creationId xmlns:a16="http://schemas.microsoft.com/office/drawing/2014/main" id="{2052FA99-25C6-8C47-B3E4-903654ACEE17}"/>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a:solidFill>
                  <a:srgbClr val="666565"/>
                </a:solidFill>
              </a:rPr>
              <a:t>Die Inhalte dieser Präsentation sind durch die ADKA und Lilly intern freigegeben und dürfen nicht verändert werden.</a:t>
            </a:r>
          </a:p>
          <a:p>
            <a:pPr algn="l"/>
            <a:endParaRPr lang="de-DE" sz="675">
              <a:solidFill>
                <a:srgbClr val="666565"/>
              </a:solidFill>
            </a:endParaRPr>
          </a:p>
        </p:txBody>
      </p:sp>
      <p:sp>
        <p:nvSpPr>
          <p:cNvPr id="15" name="Vertikaler Textplatzhalter 5">
            <a:extLst>
              <a:ext uri="{FF2B5EF4-FFF2-40B4-BE49-F238E27FC236}">
                <a16:creationId xmlns:a16="http://schemas.microsoft.com/office/drawing/2014/main" id="{817C6CBA-EB13-8943-B509-511A102647BC}"/>
              </a:ext>
            </a:extLst>
          </p:cNvPr>
          <p:cNvSpPr>
            <a:spLocks noGrp="1"/>
          </p:cNvSpPr>
          <p:nvPr>
            <p:ph type="body" orient="vert" sz="quarter" idx="11" hasCustomPrompt="1"/>
          </p:nvPr>
        </p:nvSpPr>
        <p:spPr>
          <a:xfrm rot="10800000">
            <a:off x="81404" y="3173506"/>
            <a:ext cx="303030" cy="1897956"/>
          </a:xfrm>
          <a:prstGeom prst="rect">
            <a:avLst/>
          </a:prstGeom>
        </p:spPr>
        <p:txBody>
          <a:bodyPr vert="eaVert"/>
          <a:lstStyle>
            <a:lvl1pPr>
              <a:buNone/>
              <a:defRPr sz="800">
                <a:latin typeface="Arial" panose="020B0604020202020204" pitchFamily="34" charset="0"/>
                <a:cs typeface="Arial" panose="020B0604020202020204" pitchFamily="34" charset="0"/>
              </a:defRPr>
            </a:lvl1pPr>
          </a:lstStyle>
          <a:p>
            <a:pPr lvl="0"/>
            <a:r>
              <a:rPr lang="de-DE"/>
              <a:t>Nummer</a:t>
            </a:r>
          </a:p>
        </p:txBody>
      </p:sp>
      <p:sp>
        <p:nvSpPr>
          <p:cNvPr id="11" name="Foliennummernplatzhalter 3">
            <a:extLst>
              <a:ext uri="{FF2B5EF4-FFF2-40B4-BE49-F238E27FC236}">
                <a16:creationId xmlns:a16="http://schemas.microsoft.com/office/drawing/2014/main" id="{822983F5-0257-3842-B129-3A85291A6FA0}"/>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25797181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hteck 7"/>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a:t> </a:t>
            </a:r>
          </a:p>
        </p:txBody>
      </p:sp>
      <p:sp>
        <p:nvSpPr>
          <p:cNvPr id="10" name="Rechteck 9"/>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a:t> </a:t>
            </a:r>
          </a:p>
        </p:txBody>
      </p:sp>
      <p:sp>
        <p:nvSpPr>
          <p:cNvPr id="11" name="Rechteck 10"/>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a:t> </a:t>
            </a:r>
          </a:p>
        </p:txBody>
      </p:sp>
      <p:pic>
        <p:nvPicPr>
          <p:cNvPr id="14" name="Bild 14" descr="Eazy_Claim_unten_RGB.png">
            <a:extLst>
              <a:ext uri="{FF2B5EF4-FFF2-40B4-BE49-F238E27FC236}">
                <a16:creationId xmlns:a16="http://schemas.microsoft.com/office/drawing/2014/main" id="{A3BC9147-00AE-8548-8879-1DC934F347A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1314" y="553319"/>
            <a:ext cx="9112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Bild 11" descr="oncology-schriftzug.png">
            <a:extLst>
              <a:ext uri="{FF2B5EF4-FFF2-40B4-BE49-F238E27FC236}">
                <a16:creationId xmlns:a16="http://schemas.microsoft.com/office/drawing/2014/main" id="{5573DF57-53E6-0C46-ABE0-C26EB2E4680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8">
            <a:extLst>
              <a:ext uri="{FF2B5EF4-FFF2-40B4-BE49-F238E27FC236}">
                <a16:creationId xmlns:a16="http://schemas.microsoft.com/office/drawing/2014/main" id="{2FA8110F-FA9E-F14D-805C-8A7E8F018765}"/>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a:solidFill>
                  <a:srgbClr val="666565"/>
                </a:solidFill>
              </a:rPr>
              <a:t>Die Inhalte dieser Präsentation sind durch die ADKA und Lilly intern freigegeben und dürfen nicht verändert werden.</a:t>
            </a:r>
          </a:p>
          <a:p>
            <a:pPr algn="l"/>
            <a:endParaRPr lang="de-DE" sz="675">
              <a:solidFill>
                <a:srgbClr val="666565"/>
              </a:solidFill>
            </a:endParaRPr>
          </a:p>
        </p:txBody>
      </p:sp>
      <p:sp>
        <p:nvSpPr>
          <p:cNvPr id="12" name="Foliennummernplatzhalter 3">
            <a:extLst>
              <a:ext uri="{FF2B5EF4-FFF2-40B4-BE49-F238E27FC236}">
                <a16:creationId xmlns:a16="http://schemas.microsoft.com/office/drawing/2014/main" id="{C676AC0C-35C1-A648-9B17-1B0CF6BC7582}"/>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cSld>
  <p:clrMap bg1="lt1" tx1="dk1" bg2="lt2" tx2="dk2" accent1="accent1" accent2="accent2" accent3="accent3" accent4="accent4" accent5="accent5" accent6="accent6" hlink="hlink" folHlink="folHlink"/>
  <p:sldLayoutIdLst>
    <p:sldLayoutId id="2147484059" r:id="rId1"/>
  </p:sldLayoutIdLst>
  <p:hf hdr="0" ftr="0" dt="0"/>
  <p:txStyles>
    <p:titleStyle>
      <a:lvl1pPr algn="ctr" rtl="0" eaLnBrk="0" fontAlgn="base" hangingPunct="0">
        <a:spcBef>
          <a:spcPct val="0"/>
        </a:spcBef>
        <a:spcAft>
          <a:spcPct val="0"/>
        </a:spcAft>
        <a:defRPr sz="3300" kern="1200">
          <a:solidFill>
            <a:schemeClr val="tx1"/>
          </a:solidFill>
          <a:latin typeface="+mj-lt"/>
          <a:ea typeface="ＭＳ Ｐゴシック" charset="0"/>
          <a:cs typeface="Geneva" pitchFamily="-110" charset="-128"/>
        </a:defRPr>
      </a:lvl1pPr>
      <a:lvl2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10" charset="-128"/>
        </a:defRPr>
      </a:lvl2pPr>
      <a:lvl3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10" charset="-128"/>
        </a:defRPr>
      </a:lvl3pPr>
      <a:lvl4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10" charset="-128"/>
        </a:defRPr>
      </a:lvl4pPr>
      <a:lvl5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10" charset="-128"/>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Geneva" pitchFamily="-110" charset="-128"/>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ＭＳ Ｐゴシック" charset="0"/>
          <a:cs typeface="Geneva" charset="0"/>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ＭＳ Ｐゴシック" charset="0"/>
          <a:cs typeface="Geneva" charset="0"/>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Geneva" charset="0"/>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Geneva"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hteck 10"/>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a:t> </a:t>
            </a:r>
          </a:p>
        </p:txBody>
      </p:sp>
      <p:sp>
        <p:nvSpPr>
          <p:cNvPr id="12" name="Rechteck 11"/>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a:t> </a:t>
            </a:r>
          </a:p>
        </p:txBody>
      </p:sp>
      <p:sp>
        <p:nvSpPr>
          <p:cNvPr id="13" name="Rechteck 12"/>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a:t> </a:t>
            </a:r>
          </a:p>
        </p:txBody>
      </p:sp>
      <p:pic>
        <p:nvPicPr>
          <p:cNvPr id="10" name="Bild 14" descr="Eazy_Claim_unten_RGB.png">
            <a:extLst>
              <a:ext uri="{FF2B5EF4-FFF2-40B4-BE49-F238E27FC236}">
                <a16:creationId xmlns:a16="http://schemas.microsoft.com/office/drawing/2014/main" id="{AEA5D3E1-5C63-F04A-85F4-C059D7490A1E}"/>
              </a:ext>
            </a:extLst>
          </p:cNvPr>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41314" y="553319"/>
            <a:ext cx="9112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Bild 11" descr="oncology-schriftzug.png">
            <a:extLst>
              <a:ext uri="{FF2B5EF4-FFF2-40B4-BE49-F238E27FC236}">
                <a16:creationId xmlns:a16="http://schemas.microsoft.com/office/drawing/2014/main" id="{104CCD97-6313-B348-8132-34CEB615A064}"/>
              </a:ext>
            </a:extLst>
          </p:cNvPr>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7">
            <a:extLst>
              <a:ext uri="{FF2B5EF4-FFF2-40B4-BE49-F238E27FC236}">
                <a16:creationId xmlns:a16="http://schemas.microsoft.com/office/drawing/2014/main" id="{11A0D1C0-FCC3-6C4E-8F2F-4BB89BBBF882}"/>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a:solidFill>
                  <a:srgbClr val="666565"/>
                </a:solidFill>
              </a:rPr>
              <a:t>Die Inhalte dieser Präsentation sind durch die ADKA und Lilly intern freigegeben und dürfen nicht verändert werden.</a:t>
            </a:r>
          </a:p>
          <a:p>
            <a:pPr algn="l"/>
            <a:endParaRPr lang="de-DE" sz="675">
              <a:solidFill>
                <a:srgbClr val="666565"/>
              </a:solidFill>
            </a:endParaRPr>
          </a:p>
        </p:txBody>
      </p:sp>
      <p:sp>
        <p:nvSpPr>
          <p:cNvPr id="9" name="Foliennummernplatzhalter 3">
            <a:extLst>
              <a:ext uri="{FF2B5EF4-FFF2-40B4-BE49-F238E27FC236}">
                <a16:creationId xmlns:a16="http://schemas.microsoft.com/office/drawing/2014/main" id="{75928051-FB57-E940-86FF-BDAA4A7133A6}"/>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Lst>
  <p:hf hdr="0" ftr="0" dt="0"/>
  <p:txStyles>
    <p:titleStyle>
      <a:lvl1pPr algn="l" rtl="0" eaLnBrk="0" fontAlgn="base" hangingPunct="0">
        <a:spcBef>
          <a:spcPct val="0"/>
        </a:spcBef>
        <a:spcAft>
          <a:spcPct val="0"/>
        </a:spcAft>
        <a:defRPr sz="1800">
          <a:solidFill>
            <a:srgbClr val="BE0023"/>
          </a:solidFill>
          <a:latin typeface="+mj-lt"/>
          <a:ea typeface="ＭＳ Ｐゴシック" charset="0"/>
          <a:cs typeface="Geneva" pitchFamily="-108" charset="-128"/>
        </a:defRPr>
      </a:lvl1pPr>
      <a:lvl2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2pPr>
      <a:lvl3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3pPr>
      <a:lvl4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4pPr>
      <a:lvl5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5pPr>
      <a:lvl6pPr marL="342900" algn="l" rtl="0" fontAlgn="base">
        <a:spcBef>
          <a:spcPct val="0"/>
        </a:spcBef>
        <a:spcAft>
          <a:spcPct val="0"/>
        </a:spcAft>
        <a:defRPr sz="1800">
          <a:solidFill>
            <a:srgbClr val="BE0023"/>
          </a:solidFill>
          <a:latin typeface="Arial" pitchFamily="-108" charset="0"/>
        </a:defRPr>
      </a:lvl6pPr>
      <a:lvl7pPr marL="685800" algn="l" rtl="0" fontAlgn="base">
        <a:spcBef>
          <a:spcPct val="0"/>
        </a:spcBef>
        <a:spcAft>
          <a:spcPct val="0"/>
        </a:spcAft>
        <a:defRPr sz="1800">
          <a:solidFill>
            <a:srgbClr val="BE0023"/>
          </a:solidFill>
          <a:latin typeface="Arial" pitchFamily="-108" charset="0"/>
        </a:defRPr>
      </a:lvl7pPr>
      <a:lvl8pPr marL="1028700" algn="l" rtl="0" fontAlgn="base">
        <a:spcBef>
          <a:spcPct val="0"/>
        </a:spcBef>
        <a:spcAft>
          <a:spcPct val="0"/>
        </a:spcAft>
        <a:defRPr sz="1800">
          <a:solidFill>
            <a:srgbClr val="BE0023"/>
          </a:solidFill>
          <a:latin typeface="Arial" pitchFamily="-108" charset="0"/>
        </a:defRPr>
      </a:lvl8pPr>
      <a:lvl9pPr marL="1371600" algn="l" rtl="0" fontAlgn="base">
        <a:spcBef>
          <a:spcPct val="0"/>
        </a:spcBef>
        <a:spcAft>
          <a:spcPct val="0"/>
        </a:spcAft>
        <a:defRPr sz="1800">
          <a:solidFill>
            <a:srgbClr val="BE0023"/>
          </a:solidFill>
          <a:latin typeface="Arial" pitchFamily="-108" charset="0"/>
        </a:defRPr>
      </a:lvl9pPr>
    </p:titleStyle>
    <p:bodyStyle>
      <a:lvl1pPr marL="257175" indent="-257175" algn="l" rtl="0" eaLnBrk="0" fontAlgn="base" hangingPunct="0">
        <a:spcBef>
          <a:spcPct val="20000"/>
        </a:spcBef>
        <a:spcAft>
          <a:spcPct val="0"/>
        </a:spcAft>
        <a:buClr>
          <a:srgbClr val="BE0023"/>
        </a:buClr>
        <a:buFont typeface="Wingdings" panose="05000000000000000000" pitchFamily="2" charset="2"/>
        <a:buChar char="§"/>
        <a:defRPr sz="1500">
          <a:solidFill>
            <a:schemeClr val="tx1"/>
          </a:solidFill>
          <a:latin typeface="+mn-lt"/>
          <a:ea typeface="ＭＳ Ｐゴシック" charset="0"/>
          <a:cs typeface="Geneva" pitchFamily="-108" charset="-128"/>
        </a:defRPr>
      </a:lvl1pPr>
      <a:lvl2pPr marL="557213" indent="-214313" algn="l" rtl="0" eaLnBrk="0" fontAlgn="base" hangingPunct="0">
        <a:spcBef>
          <a:spcPct val="20000"/>
        </a:spcBef>
        <a:spcAft>
          <a:spcPct val="0"/>
        </a:spcAft>
        <a:buChar char="–"/>
        <a:defRPr sz="2100">
          <a:solidFill>
            <a:srgbClr val="666565"/>
          </a:solidFill>
          <a:latin typeface="+mn-lt"/>
          <a:ea typeface="ＭＳ Ｐゴシック" charset="0"/>
          <a:cs typeface="Geneva" charset="0"/>
        </a:defRPr>
      </a:lvl2pPr>
      <a:lvl3pPr marL="857250" indent="-171450" algn="l" rtl="0" eaLnBrk="0" fontAlgn="base" hangingPunct="0">
        <a:spcBef>
          <a:spcPct val="20000"/>
        </a:spcBef>
        <a:spcAft>
          <a:spcPct val="0"/>
        </a:spcAft>
        <a:buClr>
          <a:srgbClr val="BE0023"/>
        </a:buClr>
        <a:buFont typeface="Wingdings" panose="05000000000000000000" pitchFamily="2" charset="2"/>
        <a:buChar char="§"/>
        <a:defRPr sz="1200">
          <a:solidFill>
            <a:srgbClr val="666565"/>
          </a:solidFill>
          <a:latin typeface="+mn-lt"/>
          <a:ea typeface="ＭＳ Ｐゴシック" charset="0"/>
          <a:cs typeface="Geneva" charset="0"/>
        </a:defRPr>
      </a:lvl3pPr>
      <a:lvl4pPr marL="1200150" indent="-171450" algn="l" rtl="0" eaLnBrk="0" fontAlgn="base" hangingPunct="0">
        <a:spcBef>
          <a:spcPct val="20000"/>
        </a:spcBef>
        <a:spcAft>
          <a:spcPct val="0"/>
        </a:spcAft>
        <a:buChar char="–"/>
        <a:defRPr sz="1050">
          <a:solidFill>
            <a:srgbClr val="666565"/>
          </a:solidFill>
          <a:latin typeface="+mn-lt"/>
          <a:ea typeface="ＭＳ Ｐゴシック" charset="0"/>
          <a:cs typeface="Geneva" charset="0"/>
        </a:defRPr>
      </a:lvl4pPr>
      <a:lvl5pPr marL="1543050" indent="-171450" algn="l" rtl="0" eaLnBrk="0" fontAlgn="base" hangingPunct="0">
        <a:spcBef>
          <a:spcPct val="20000"/>
        </a:spcBef>
        <a:spcAft>
          <a:spcPct val="0"/>
        </a:spcAft>
        <a:buChar char="»"/>
        <a:defRPr sz="900">
          <a:solidFill>
            <a:srgbClr val="666565"/>
          </a:solidFill>
          <a:latin typeface="+mn-lt"/>
          <a:ea typeface="ＭＳ Ｐゴシック" charset="0"/>
          <a:cs typeface="Geneva" charset="0"/>
        </a:defRPr>
      </a:lvl5pPr>
      <a:lvl6pPr marL="1885950" indent="-171450" algn="l" rtl="0" fontAlgn="base">
        <a:spcBef>
          <a:spcPct val="20000"/>
        </a:spcBef>
        <a:spcAft>
          <a:spcPct val="0"/>
        </a:spcAft>
        <a:buChar char="»"/>
        <a:defRPr sz="900">
          <a:solidFill>
            <a:srgbClr val="666565"/>
          </a:solidFill>
          <a:latin typeface="+mn-lt"/>
          <a:ea typeface="Geneva" pitchFamily="-108" charset="-128"/>
        </a:defRPr>
      </a:lvl6pPr>
      <a:lvl7pPr marL="2228850" indent="-171450" algn="l" rtl="0" fontAlgn="base">
        <a:spcBef>
          <a:spcPct val="20000"/>
        </a:spcBef>
        <a:spcAft>
          <a:spcPct val="0"/>
        </a:spcAft>
        <a:buChar char="»"/>
        <a:defRPr sz="900">
          <a:solidFill>
            <a:srgbClr val="666565"/>
          </a:solidFill>
          <a:latin typeface="+mn-lt"/>
          <a:ea typeface="Geneva" pitchFamily="-108" charset="-128"/>
        </a:defRPr>
      </a:lvl7pPr>
      <a:lvl8pPr marL="2571750" indent="-171450" algn="l" rtl="0" fontAlgn="base">
        <a:spcBef>
          <a:spcPct val="20000"/>
        </a:spcBef>
        <a:spcAft>
          <a:spcPct val="0"/>
        </a:spcAft>
        <a:buChar char="»"/>
        <a:defRPr sz="900">
          <a:solidFill>
            <a:srgbClr val="666565"/>
          </a:solidFill>
          <a:latin typeface="+mn-lt"/>
          <a:ea typeface="Geneva" pitchFamily="-108" charset="-128"/>
        </a:defRPr>
      </a:lvl8pPr>
      <a:lvl9pPr marL="2914650" indent="-171450" algn="l" rtl="0" fontAlgn="base">
        <a:spcBef>
          <a:spcPct val="20000"/>
        </a:spcBef>
        <a:spcAft>
          <a:spcPct val="0"/>
        </a:spcAft>
        <a:buChar char="»"/>
        <a:defRPr sz="900">
          <a:solidFill>
            <a:srgbClr val="666565"/>
          </a:solidFill>
          <a:latin typeface="+mn-lt"/>
          <a:ea typeface="Geneva" pitchFamily="-108" charset="-128"/>
        </a:defRPr>
      </a:lvl9pPr>
    </p:bodyStyle>
    <p:otherStyle>
      <a:defPPr>
        <a:defRPr lang="de-DE"/>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hteck 14"/>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a:t> </a:t>
            </a:r>
          </a:p>
        </p:txBody>
      </p:sp>
      <p:sp>
        <p:nvSpPr>
          <p:cNvPr id="11" name="Rechteck 10"/>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a:t> </a:t>
            </a:r>
          </a:p>
        </p:txBody>
      </p:sp>
      <p:sp>
        <p:nvSpPr>
          <p:cNvPr id="12" name="Rechteck 11"/>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de-DE"/>
              <a:t> </a:t>
            </a:r>
          </a:p>
        </p:txBody>
      </p:sp>
      <p:pic>
        <p:nvPicPr>
          <p:cNvPr id="13" name="Bild 11" descr="oncology-schriftzug.png">
            <a:extLst>
              <a:ext uri="{FF2B5EF4-FFF2-40B4-BE49-F238E27FC236}">
                <a16:creationId xmlns:a16="http://schemas.microsoft.com/office/drawing/2014/main" id="{9BB28583-DB32-FC4B-A9C3-E09CC2762965}"/>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6">
            <a:extLst>
              <a:ext uri="{FF2B5EF4-FFF2-40B4-BE49-F238E27FC236}">
                <a16:creationId xmlns:a16="http://schemas.microsoft.com/office/drawing/2014/main" id="{3765379C-8512-BD4A-AD70-6B62BAE88D8A}"/>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a:solidFill>
                  <a:srgbClr val="666565"/>
                </a:solidFill>
              </a:rPr>
              <a:t>Die Inhalte dieser Präsentation sind durch die ADKA und Lilly intern freigegeben und dürfen nicht verändert werden.</a:t>
            </a:r>
          </a:p>
          <a:p>
            <a:pPr algn="l"/>
            <a:endParaRPr lang="de-DE" sz="675">
              <a:solidFill>
                <a:srgbClr val="666565"/>
              </a:solidFill>
            </a:endParaRPr>
          </a:p>
        </p:txBody>
      </p:sp>
      <p:sp>
        <p:nvSpPr>
          <p:cNvPr id="8" name="Foliennummernplatzhalter 3">
            <a:extLst>
              <a:ext uri="{FF2B5EF4-FFF2-40B4-BE49-F238E27FC236}">
                <a16:creationId xmlns:a16="http://schemas.microsoft.com/office/drawing/2014/main" id="{936F915A-979F-EA4C-9A31-765176400C9E}"/>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cSld>
  <p:clrMap bg1="lt1" tx1="dk1" bg2="lt2" tx2="dk2" accent1="accent1" accent2="accent2" accent3="accent3" accent4="accent4" accent5="accent5" accent6="accent6" hlink="hlink" folHlink="folHlink"/>
  <p:sldLayoutIdLst>
    <p:sldLayoutId id="2147484068" r:id="rId1"/>
    <p:sldLayoutId id="2147484070" r:id="rId2"/>
  </p:sldLayoutIdLst>
  <p:hf hdr="0" ftr="0" dt="0"/>
  <p:txStyles>
    <p:titleStyle>
      <a:lvl1pPr algn="ctr" rtl="0" eaLnBrk="0" fontAlgn="base" hangingPunct="0">
        <a:spcBef>
          <a:spcPct val="0"/>
        </a:spcBef>
        <a:spcAft>
          <a:spcPct val="0"/>
        </a:spcAft>
        <a:defRPr sz="3300" kern="1200">
          <a:solidFill>
            <a:schemeClr val="tx1"/>
          </a:solidFill>
          <a:latin typeface="+mj-lt"/>
          <a:ea typeface="ＭＳ Ｐゴシック" charset="0"/>
          <a:cs typeface="Geneva" pitchFamily="-106" charset="-128"/>
        </a:defRPr>
      </a:lvl1pPr>
      <a:lvl2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06" charset="-128"/>
        </a:defRPr>
      </a:lvl2pPr>
      <a:lvl3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06" charset="-128"/>
        </a:defRPr>
      </a:lvl3pPr>
      <a:lvl4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06" charset="-128"/>
        </a:defRPr>
      </a:lvl4pPr>
      <a:lvl5pPr algn="ctr" rtl="0" eaLnBrk="0" fontAlgn="base" hangingPunct="0">
        <a:spcBef>
          <a:spcPct val="0"/>
        </a:spcBef>
        <a:spcAft>
          <a:spcPct val="0"/>
        </a:spcAft>
        <a:defRPr sz="3300">
          <a:solidFill>
            <a:schemeClr val="tx1"/>
          </a:solidFill>
          <a:latin typeface="Calibri" pitchFamily="34" charset="0"/>
          <a:ea typeface="ＭＳ Ｐゴシック" charset="0"/>
          <a:cs typeface="Geneva" pitchFamily="-106" charset="-128"/>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Geneva" pitchFamily="-106" charset="-128"/>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ＭＳ Ｐゴシック" charset="0"/>
          <a:cs typeface="Geneva" charset="0"/>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ＭＳ Ｐゴシック" charset="0"/>
          <a:cs typeface="Geneva" charset="0"/>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Geneva" charset="0"/>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Geneva"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hteck 8"/>
          <p:cNvSpPr/>
          <p:nvPr userDrawn="1"/>
        </p:nvSpPr>
        <p:spPr>
          <a:xfrm>
            <a:off x="1590" y="301228"/>
            <a:ext cx="1489075" cy="4842272"/>
          </a:xfrm>
          <a:prstGeom prst="rect">
            <a:avLst/>
          </a:prstGeom>
          <a:solidFill>
            <a:schemeClr val="accent4">
              <a:alpha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a:t> </a:t>
            </a:r>
          </a:p>
        </p:txBody>
      </p:sp>
      <p:sp>
        <p:nvSpPr>
          <p:cNvPr id="11" name="Rechteck 10"/>
          <p:cNvSpPr/>
          <p:nvPr userDrawn="1"/>
        </p:nvSpPr>
        <p:spPr>
          <a:xfrm>
            <a:off x="1590" y="2"/>
            <a:ext cx="1489075" cy="330994"/>
          </a:xfrm>
          <a:prstGeom prst="rect">
            <a:avLst/>
          </a:prstGeom>
          <a:solidFill>
            <a:schemeClr val="accent1">
              <a:shade val="51000"/>
              <a:satMod val="13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a:t> </a:t>
            </a:r>
          </a:p>
        </p:txBody>
      </p:sp>
      <p:sp>
        <p:nvSpPr>
          <p:cNvPr id="12" name="Rechteck 11"/>
          <p:cNvSpPr/>
          <p:nvPr userDrawn="1"/>
        </p:nvSpPr>
        <p:spPr>
          <a:xfrm>
            <a:off x="1522415" y="2"/>
            <a:ext cx="7621587" cy="33099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a:t> </a:t>
            </a:r>
          </a:p>
        </p:txBody>
      </p:sp>
      <p:pic>
        <p:nvPicPr>
          <p:cNvPr id="10" name="Bild 14" descr="Eazy_Claim_unten_RGB.png">
            <a:extLst>
              <a:ext uri="{FF2B5EF4-FFF2-40B4-BE49-F238E27FC236}">
                <a16:creationId xmlns:a16="http://schemas.microsoft.com/office/drawing/2014/main" id="{07AEEA66-AED0-984B-848C-947FDC3A0FC8}"/>
              </a:ext>
            </a:extLst>
          </p:cNvPr>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341314" y="553319"/>
            <a:ext cx="9112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Bild 11" descr="oncology-schriftzug.png">
            <a:extLst>
              <a:ext uri="{FF2B5EF4-FFF2-40B4-BE49-F238E27FC236}">
                <a16:creationId xmlns:a16="http://schemas.microsoft.com/office/drawing/2014/main" id="{BE297A3A-937B-EC44-9203-B515E0FE81E5}"/>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584201" y="-15286"/>
            <a:ext cx="1079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7">
            <a:extLst>
              <a:ext uri="{FF2B5EF4-FFF2-40B4-BE49-F238E27FC236}">
                <a16:creationId xmlns:a16="http://schemas.microsoft.com/office/drawing/2014/main" id="{51B03D35-7DBF-1042-BFB9-FDBD62C24910}"/>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a:solidFill>
                  <a:srgbClr val="666565"/>
                </a:solidFill>
              </a:rPr>
              <a:t>Die Inhalte dieser Präsentation sind durch die ADKA und Lilly intern freigegeben und dürfen nicht verändert werden.</a:t>
            </a:r>
          </a:p>
          <a:p>
            <a:pPr algn="l"/>
            <a:endParaRPr lang="de-DE" sz="675">
              <a:solidFill>
                <a:srgbClr val="666565"/>
              </a:solidFill>
            </a:endParaRPr>
          </a:p>
        </p:txBody>
      </p:sp>
      <p:sp>
        <p:nvSpPr>
          <p:cNvPr id="13" name="Foliennummernplatzhalter 3">
            <a:extLst>
              <a:ext uri="{FF2B5EF4-FFF2-40B4-BE49-F238E27FC236}">
                <a16:creationId xmlns:a16="http://schemas.microsoft.com/office/drawing/2014/main" id="{283D4034-B07E-4B4B-B6A9-893B7E5873F3}"/>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1111581857"/>
      </p:ext>
    </p:extLst>
  </p:cSld>
  <p:clrMap bg1="lt1" tx1="dk1" bg2="lt2" tx2="dk2" accent1="accent1" accent2="accent2" accent3="accent3" accent4="accent4" accent5="accent5" accent6="accent6" hlink="hlink" folHlink="folHlink"/>
  <p:sldLayoutIdLst>
    <p:sldLayoutId id="2147484073" r:id="rId1"/>
    <p:sldLayoutId id="2147484074" r:id="rId2"/>
    <p:sldLayoutId id="2147484075" r:id="rId3"/>
    <p:sldLayoutId id="2147484076" r:id="rId4"/>
    <p:sldLayoutId id="2147484077" r:id="rId5"/>
    <p:sldLayoutId id="2147484078" r:id="rId6"/>
  </p:sldLayoutIdLst>
  <p:hf hdr="0" ftr="0" dt="0"/>
  <p:txStyles>
    <p:titleStyle>
      <a:lvl1pPr algn="l" rtl="0" eaLnBrk="0" fontAlgn="base" hangingPunct="0">
        <a:spcBef>
          <a:spcPct val="0"/>
        </a:spcBef>
        <a:spcAft>
          <a:spcPct val="0"/>
        </a:spcAft>
        <a:defRPr sz="1800">
          <a:solidFill>
            <a:srgbClr val="BE0023"/>
          </a:solidFill>
          <a:latin typeface="+mj-lt"/>
          <a:ea typeface="ＭＳ Ｐゴシック" charset="0"/>
          <a:cs typeface="Geneva" pitchFamily="-108" charset="-128"/>
        </a:defRPr>
      </a:lvl1pPr>
      <a:lvl2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2pPr>
      <a:lvl3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3pPr>
      <a:lvl4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4pPr>
      <a:lvl5pPr algn="l" rtl="0" eaLnBrk="0" fontAlgn="base" hangingPunct="0">
        <a:spcBef>
          <a:spcPct val="0"/>
        </a:spcBef>
        <a:spcAft>
          <a:spcPct val="0"/>
        </a:spcAft>
        <a:defRPr sz="1800">
          <a:solidFill>
            <a:srgbClr val="BE0023"/>
          </a:solidFill>
          <a:latin typeface="Arial" pitchFamily="-108" charset="0"/>
          <a:ea typeface="ＭＳ Ｐゴシック" charset="0"/>
          <a:cs typeface="Geneva" pitchFamily="-108" charset="-128"/>
        </a:defRPr>
      </a:lvl5pPr>
      <a:lvl6pPr marL="342900" algn="l" rtl="0" fontAlgn="base">
        <a:spcBef>
          <a:spcPct val="0"/>
        </a:spcBef>
        <a:spcAft>
          <a:spcPct val="0"/>
        </a:spcAft>
        <a:defRPr sz="1800">
          <a:solidFill>
            <a:srgbClr val="BE0023"/>
          </a:solidFill>
          <a:latin typeface="Arial" pitchFamily="-108" charset="0"/>
        </a:defRPr>
      </a:lvl6pPr>
      <a:lvl7pPr marL="685800" algn="l" rtl="0" fontAlgn="base">
        <a:spcBef>
          <a:spcPct val="0"/>
        </a:spcBef>
        <a:spcAft>
          <a:spcPct val="0"/>
        </a:spcAft>
        <a:defRPr sz="1800">
          <a:solidFill>
            <a:srgbClr val="BE0023"/>
          </a:solidFill>
          <a:latin typeface="Arial" pitchFamily="-108" charset="0"/>
        </a:defRPr>
      </a:lvl7pPr>
      <a:lvl8pPr marL="1028700" algn="l" rtl="0" fontAlgn="base">
        <a:spcBef>
          <a:spcPct val="0"/>
        </a:spcBef>
        <a:spcAft>
          <a:spcPct val="0"/>
        </a:spcAft>
        <a:defRPr sz="1800">
          <a:solidFill>
            <a:srgbClr val="BE0023"/>
          </a:solidFill>
          <a:latin typeface="Arial" pitchFamily="-108" charset="0"/>
        </a:defRPr>
      </a:lvl8pPr>
      <a:lvl9pPr marL="1371600" algn="l" rtl="0" fontAlgn="base">
        <a:spcBef>
          <a:spcPct val="0"/>
        </a:spcBef>
        <a:spcAft>
          <a:spcPct val="0"/>
        </a:spcAft>
        <a:defRPr sz="1800">
          <a:solidFill>
            <a:srgbClr val="BE0023"/>
          </a:solidFill>
          <a:latin typeface="Arial" pitchFamily="-108" charset="0"/>
        </a:defRPr>
      </a:lvl9pPr>
    </p:titleStyle>
    <p:bodyStyle>
      <a:lvl1pPr marL="257175" indent="-257175" algn="l" rtl="0" eaLnBrk="0" fontAlgn="base" hangingPunct="0">
        <a:spcBef>
          <a:spcPct val="20000"/>
        </a:spcBef>
        <a:spcAft>
          <a:spcPct val="0"/>
        </a:spcAft>
        <a:buClr>
          <a:srgbClr val="BE0023"/>
        </a:buClr>
        <a:buFont typeface="Wingdings" panose="05000000000000000000" pitchFamily="2" charset="2"/>
        <a:buChar char="§"/>
        <a:defRPr sz="1500">
          <a:solidFill>
            <a:schemeClr val="tx1"/>
          </a:solidFill>
          <a:latin typeface="+mn-lt"/>
          <a:ea typeface="ＭＳ Ｐゴシック" charset="0"/>
          <a:cs typeface="Geneva" pitchFamily="-108" charset="-128"/>
        </a:defRPr>
      </a:lvl1pPr>
      <a:lvl2pPr marL="557213" indent="-214313" algn="l" rtl="0" eaLnBrk="0" fontAlgn="base" hangingPunct="0">
        <a:spcBef>
          <a:spcPct val="20000"/>
        </a:spcBef>
        <a:spcAft>
          <a:spcPct val="0"/>
        </a:spcAft>
        <a:buChar char="–"/>
        <a:defRPr sz="2100">
          <a:solidFill>
            <a:srgbClr val="666565"/>
          </a:solidFill>
          <a:latin typeface="+mn-lt"/>
          <a:ea typeface="ＭＳ Ｐゴシック" charset="0"/>
          <a:cs typeface="Geneva" charset="0"/>
        </a:defRPr>
      </a:lvl2pPr>
      <a:lvl3pPr marL="857250" indent="-171450" algn="l" rtl="0" eaLnBrk="0" fontAlgn="base" hangingPunct="0">
        <a:spcBef>
          <a:spcPct val="20000"/>
        </a:spcBef>
        <a:spcAft>
          <a:spcPct val="0"/>
        </a:spcAft>
        <a:buClr>
          <a:srgbClr val="BE0023"/>
        </a:buClr>
        <a:buFont typeface="Wingdings" panose="05000000000000000000" pitchFamily="2" charset="2"/>
        <a:buChar char="§"/>
        <a:defRPr sz="1200">
          <a:solidFill>
            <a:srgbClr val="666565"/>
          </a:solidFill>
          <a:latin typeface="+mn-lt"/>
          <a:ea typeface="ＭＳ Ｐゴシック" charset="0"/>
          <a:cs typeface="Geneva" charset="0"/>
        </a:defRPr>
      </a:lvl3pPr>
      <a:lvl4pPr marL="1200150" indent="-171450" algn="l" rtl="0" eaLnBrk="0" fontAlgn="base" hangingPunct="0">
        <a:spcBef>
          <a:spcPct val="20000"/>
        </a:spcBef>
        <a:spcAft>
          <a:spcPct val="0"/>
        </a:spcAft>
        <a:buChar char="–"/>
        <a:defRPr sz="1050">
          <a:solidFill>
            <a:srgbClr val="666565"/>
          </a:solidFill>
          <a:latin typeface="+mn-lt"/>
          <a:ea typeface="ＭＳ Ｐゴシック" charset="0"/>
          <a:cs typeface="Geneva" charset="0"/>
        </a:defRPr>
      </a:lvl4pPr>
      <a:lvl5pPr marL="1543050" indent="-171450" algn="l" rtl="0" eaLnBrk="0" fontAlgn="base" hangingPunct="0">
        <a:spcBef>
          <a:spcPct val="20000"/>
        </a:spcBef>
        <a:spcAft>
          <a:spcPct val="0"/>
        </a:spcAft>
        <a:buChar char="»"/>
        <a:defRPr sz="900">
          <a:solidFill>
            <a:srgbClr val="666565"/>
          </a:solidFill>
          <a:latin typeface="+mn-lt"/>
          <a:ea typeface="ＭＳ Ｐゴシック" charset="0"/>
          <a:cs typeface="Geneva" charset="0"/>
        </a:defRPr>
      </a:lvl5pPr>
      <a:lvl6pPr marL="1885950" indent="-171450" algn="l" rtl="0" fontAlgn="base">
        <a:spcBef>
          <a:spcPct val="20000"/>
        </a:spcBef>
        <a:spcAft>
          <a:spcPct val="0"/>
        </a:spcAft>
        <a:buChar char="»"/>
        <a:defRPr sz="900">
          <a:solidFill>
            <a:srgbClr val="666565"/>
          </a:solidFill>
          <a:latin typeface="+mn-lt"/>
          <a:ea typeface="Geneva" pitchFamily="-108" charset="-128"/>
        </a:defRPr>
      </a:lvl6pPr>
      <a:lvl7pPr marL="2228850" indent="-171450" algn="l" rtl="0" fontAlgn="base">
        <a:spcBef>
          <a:spcPct val="20000"/>
        </a:spcBef>
        <a:spcAft>
          <a:spcPct val="0"/>
        </a:spcAft>
        <a:buChar char="»"/>
        <a:defRPr sz="900">
          <a:solidFill>
            <a:srgbClr val="666565"/>
          </a:solidFill>
          <a:latin typeface="+mn-lt"/>
          <a:ea typeface="Geneva" pitchFamily="-108" charset="-128"/>
        </a:defRPr>
      </a:lvl7pPr>
      <a:lvl8pPr marL="2571750" indent="-171450" algn="l" rtl="0" fontAlgn="base">
        <a:spcBef>
          <a:spcPct val="20000"/>
        </a:spcBef>
        <a:spcAft>
          <a:spcPct val="0"/>
        </a:spcAft>
        <a:buChar char="»"/>
        <a:defRPr sz="900">
          <a:solidFill>
            <a:srgbClr val="666565"/>
          </a:solidFill>
          <a:latin typeface="+mn-lt"/>
          <a:ea typeface="Geneva" pitchFamily="-108" charset="-128"/>
        </a:defRPr>
      </a:lvl8pPr>
      <a:lvl9pPr marL="2914650" indent="-171450" algn="l" rtl="0" fontAlgn="base">
        <a:spcBef>
          <a:spcPct val="20000"/>
        </a:spcBef>
        <a:spcAft>
          <a:spcPct val="0"/>
        </a:spcAft>
        <a:buChar char="»"/>
        <a:defRPr sz="900">
          <a:solidFill>
            <a:srgbClr val="666565"/>
          </a:solidFill>
          <a:latin typeface="+mn-lt"/>
          <a:ea typeface="Geneva" pitchFamily="-108" charset="-128"/>
        </a:defRPr>
      </a:lvl9pPr>
    </p:bodyStyle>
    <p:otherStyle>
      <a:defPPr>
        <a:defRPr lang="de-DE"/>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elplatzhalt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a:t>Mastertitelformat bearbeiten</a:t>
            </a:r>
          </a:p>
        </p:txBody>
      </p:sp>
      <p:sp>
        <p:nvSpPr>
          <p:cNvPr id="4099" name="Textplatzhalter 2"/>
          <p:cNvSpPr>
            <a:spLocks noGrp="1"/>
          </p:cNvSpPr>
          <p:nvPr>
            <p:ph type="body" idx="1"/>
          </p:nvPr>
        </p:nvSpPr>
        <p:spPr bwMode="auto">
          <a:xfrm>
            <a:off x="457200" y="1200152"/>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6" name="Textfeld 5">
            <a:extLst>
              <a:ext uri="{FF2B5EF4-FFF2-40B4-BE49-F238E27FC236}">
                <a16:creationId xmlns:a16="http://schemas.microsoft.com/office/drawing/2014/main" id="{CF64E1FC-2BDB-DA49-A1FE-745CB22F33A8}"/>
              </a:ext>
            </a:extLst>
          </p:cNvPr>
          <p:cNvSpPr txBox="1"/>
          <p:nvPr userDrawn="1"/>
        </p:nvSpPr>
        <p:spPr>
          <a:xfrm>
            <a:off x="1485901" y="4927600"/>
            <a:ext cx="7658100" cy="300082"/>
          </a:xfrm>
          <a:prstGeom prst="rect">
            <a:avLst/>
          </a:prstGeom>
          <a:noFill/>
        </p:spPr>
        <p:txBody>
          <a:bodyPr wrap="square" rtlCol="0">
            <a:spAutoFit/>
          </a:bodyPr>
          <a:lstStyle/>
          <a:p>
            <a:pPr marL="0" marR="0" indent="0" algn="ctr" defTabSz="342900" rtl="0" eaLnBrk="1" fontAlgn="base" latinLnBrk="0" hangingPunct="1">
              <a:lnSpc>
                <a:spcPct val="100000"/>
              </a:lnSpc>
              <a:spcBef>
                <a:spcPct val="0"/>
              </a:spcBef>
              <a:spcAft>
                <a:spcPct val="0"/>
              </a:spcAft>
              <a:buClrTx/>
              <a:buSzTx/>
              <a:buFontTx/>
              <a:buNone/>
              <a:tabLst/>
              <a:defRPr/>
            </a:pPr>
            <a:r>
              <a:rPr lang="de-DE" sz="675">
                <a:solidFill>
                  <a:srgbClr val="666565"/>
                </a:solidFill>
              </a:rPr>
              <a:t>Die Inhalte dieser Präsentation sind durch die ADKA und Lilly intern freigegeben und dürfen nicht verändert werden.</a:t>
            </a:r>
          </a:p>
          <a:p>
            <a:pPr algn="l"/>
            <a:endParaRPr lang="de-DE" sz="675">
              <a:solidFill>
                <a:srgbClr val="666565"/>
              </a:solidFill>
            </a:endParaRPr>
          </a:p>
        </p:txBody>
      </p:sp>
      <p:sp>
        <p:nvSpPr>
          <p:cNvPr id="5" name="Foliennummernplatzhalter 3">
            <a:extLst>
              <a:ext uri="{FF2B5EF4-FFF2-40B4-BE49-F238E27FC236}">
                <a16:creationId xmlns:a16="http://schemas.microsoft.com/office/drawing/2014/main" id="{ADFD5950-E90F-7D4C-9722-CECFAC9895DD}"/>
              </a:ext>
            </a:extLst>
          </p:cNvPr>
          <p:cNvSpPr>
            <a:spLocks noGrp="1"/>
          </p:cNvSpPr>
          <p:nvPr>
            <p:ph type="sldNum" sz="quarter" idx="4"/>
          </p:nvPr>
        </p:nvSpPr>
        <p:spPr>
          <a:xfrm>
            <a:off x="8252271" y="4854082"/>
            <a:ext cx="687689" cy="224375"/>
          </a:xfrm>
          <a:prstGeom prst="rect">
            <a:avLst/>
          </a:prstGeom>
        </p:spPr>
        <p:txBody>
          <a:bodyPr/>
          <a:lstStyle>
            <a:lvl1pPr>
              <a:defRPr sz="800"/>
            </a:lvl1pPr>
          </a:lstStyle>
          <a:p>
            <a:pPr algn="r"/>
            <a:fld id="{D8EB360B-720C-704A-863E-A567E738ABDA}" type="slidenum">
              <a:rPr lang="de-DE" smtClean="0"/>
              <a:pPr algn="r"/>
              <a:t>‹#›</a:t>
            </a:fld>
            <a:endParaRPr lang="de-DE"/>
          </a:p>
        </p:txBody>
      </p:sp>
    </p:spTree>
    <p:extLst>
      <p:ext uri="{BB962C8B-B14F-4D97-AF65-F5344CB8AC3E}">
        <p14:creationId xmlns:p14="http://schemas.microsoft.com/office/powerpoint/2010/main" val="3812638687"/>
      </p:ext>
    </p:extLst>
  </p:cSld>
  <p:clrMap bg1="lt1" tx1="dk1" bg2="lt2" tx2="dk2" accent1="accent1" accent2="accent2" accent3="accent3" accent4="accent4" accent5="accent5" accent6="accent6" hlink="hlink" folHlink="folHlink"/>
  <p:sldLayoutIdLst>
    <p:sldLayoutId id="2147484080" r:id="rId1"/>
    <p:sldLayoutId id="2147484081" r:id="rId2"/>
    <p:sldLayoutId id="2147484082" r:id="rId3"/>
  </p:sldLayoutIdLst>
  <p:hf hdr="0" ftr="0" dt="0"/>
  <p:txStyles>
    <p:titleStyle>
      <a:lvl1pPr algn="ctr" defTabSz="342900" rtl="0" eaLnBrk="0" fontAlgn="base" hangingPunct="0">
        <a:spcBef>
          <a:spcPct val="0"/>
        </a:spcBef>
        <a:spcAft>
          <a:spcPct val="0"/>
        </a:spcAft>
        <a:defRPr lang="de-DE" sz="2025" kern="1200">
          <a:solidFill>
            <a:srgbClr val="BE0023"/>
          </a:solidFill>
          <a:latin typeface="Arial" pitchFamily="34" charset="0"/>
          <a:ea typeface="ＭＳ Ｐゴシック" charset="0"/>
          <a:cs typeface="Arial" pitchFamily="34" charset="0"/>
        </a:defRPr>
      </a:lvl1pPr>
      <a:lvl2pPr algn="ctr" defTabSz="342900" rtl="0" eaLnBrk="0" fontAlgn="base" hangingPunct="0">
        <a:spcBef>
          <a:spcPct val="0"/>
        </a:spcBef>
        <a:spcAft>
          <a:spcPct val="0"/>
        </a:spcAft>
        <a:defRPr sz="2025">
          <a:solidFill>
            <a:srgbClr val="BE0023"/>
          </a:solidFill>
          <a:latin typeface="Arial" charset="0"/>
          <a:ea typeface="ＭＳ Ｐゴシック" charset="0"/>
          <a:cs typeface="Arial" charset="0"/>
        </a:defRPr>
      </a:lvl2pPr>
      <a:lvl3pPr algn="ctr" defTabSz="342900" rtl="0" eaLnBrk="0" fontAlgn="base" hangingPunct="0">
        <a:spcBef>
          <a:spcPct val="0"/>
        </a:spcBef>
        <a:spcAft>
          <a:spcPct val="0"/>
        </a:spcAft>
        <a:defRPr sz="2025">
          <a:solidFill>
            <a:srgbClr val="BE0023"/>
          </a:solidFill>
          <a:latin typeface="Arial" charset="0"/>
          <a:ea typeface="ＭＳ Ｐゴシック" charset="0"/>
          <a:cs typeface="Arial" charset="0"/>
        </a:defRPr>
      </a:lvl3pPr>
      <a:lvl4pPr algn="ctr" defTabSz="342900" rtl="0" eaLnBrk="0" fontAlgn="base" hangingPunct="0">
        <a:spcBef>
          <a:spcPct val="0"/>
        </a:spcBef>
        <a:spcAft>
          <a:spcPct val="0"/>
        </a:spcAft>
        <a:defRPr sz="2025">
          <a:solidFill>
            <a:srgbClr val="BE0023"/>
          </a:solidFill>
          <a:latin typeface="Arial" charset="0"/>
          <a:ea typeface="ＭＳ Ｐゴシック" charset="0"/>
          <a:cs typeface="Arial" charset="0"/>
        </a:defRPr>
      </a:lvl4pPr>
      <a:lvl5pPr algn="ctr" defTabSz="342900" rtl="0" eaLnBrk="0" fontAlgn="base" hangingPunct="0">
        <a:spcBef>
          <a:spcPct val="0"/>
        </a:spcBef>
        <a:spcAft>
          <a:spcPct val="0"/>
        </a:spcAft>
        <a:defRPr sz="2025">
          <a:solidFill>
            <a:srgbClr val="BE0023"/>
          </a:solidFill>
          <a:latin typeface="Arial" charset="0"/>
          <a:ea typeface="ＭＳ Ｐゴシック" charset="0"/>
          <a:cs typeface="Arial" charset="0"/>
        </a:defRPr>
      </a:lvl5pPr>
      <a:lvl6pPr marL="342900" algn="ctr" defTabSz="342900" rtl="0" fontAlgn="base">
        <a:spcBef>
          <a:spcPct val="0"/>
        </a:spcBef>
        <a:spcAft>
          <a:spcPct val="0"/>
        </a:spcAft>
        <a:defRPr sz="2025">
          <a:solidFill>
            <a:srgbClr val="BE0023"/>
          </a:solidFill>
          <a:latin typeface="Arial" charset="0"/>
          <a:ea typeface="ＭＳ Ｐゴシック" charset="0"/>
        </a:defRPr>
      </a:lvl6pPr>
      <a:lvl7pPr marL="685800" algn="ctr" defTabSz="342900" rtl="0" fontAlgn="base">
        <a:spcBef>
          <a:spcPct val="0"/>
        </a:spcBef>
        <a:spcAft>
          <a:spcPct val="0"/>
        </a:spcAft>
        <a:defRPr sz="2025">
          <a:solidFill>
            <a:srgbClr val="BE0023"/>
          </a:solidFill>
          <a:latin typeface="Arial" charset="0"/>
          <a:ea typeface="ＭＳ Ｐゴシック" charset="0"/>
        </a:defRPr>
      </a:lvl7pPr>
      <a:lvl8pPr marL="1028700" algn="ctr" defTabSz="342900" rtl="0" fontAlgn="base">
        <a:spcBef>
          <a:spcPct val="0"/>
        </a:spcBef>
        <a:spcAft>
          <a:spcPct val="0"/>
        </a:spcAft>
        <a:defRPr sz="2025">
          <a:solidFill>
            <a:srgbClr val="BE0023"/>
          </a:solidFill>
          <a:latin typeface="Arial" charset="0"/>
          <a:ea typeface="ＭＳ Ｐゴシック" charset="0"/>
        </a:defRPr>
      </a:lvl8pPr>
      <a:lvl9pPr marL="1371600" algn="ctr" defTabSz="342900" rtl="0" fontAlgn="base">
        <a:spcBef>
          <a:spcPct val="0"/>
        </a:spcBef>
        <a:spcAft>
          <a:spcPct val="0"/>
        </a:spcAft>
        <a:defRPr sz="2025">
          <a:solidFill>
            <a:srgbClr val="BE0023"/>
          </a:solidFill>
          <a:latin typeface="Arial" charset="0"/>
          <a:ea typeface="ＭＳ Ｐゴシック" charset="0"/>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lang="de-DE" sz="1650" kern="1200">
          <a:solidFill>
            <a:srgbClr val="666565"/>
          </a:solidFill>
          <a:latin typeface="+mn-lt"/>
          <a:ea typeface="ＭＳ Ｐゴシック" charset="0"/>
          <a:cs typeface="Geneva" pitchFamily="-106" charset="-128"/>
        </a:defRPr>
      </a:lvl1pPr>
      <a:lvl2pPr marL="557213" indent="-214313" algn="l" defTabSz="342900" rtl="0" eaLnBrk="0" fontAlgn="base" hangingPunct="0">
        <a:spcBef>
          <a:spcPct val="20000"/>
        </a:spcBef>
        <a:spcAft>
          <a:spcPct val="0"/>
        </a:spcAft>
        <a:buFont typeface="Arial" panose="020B0604020202020204" pitchFamily="34" charset="0"/>
        <a:buChar char="–"/>
        <a:defRPr lang="de-DE" sz="1500" kern="1200">
          <a:solidFill>
            <a:srgbClr val="666565"/>
          </a:solidFill>
          <a:latin typeface="+mn-lt"/>
          <a:ea typeface="ＭＳ Ｐゴシック" charset="0"/>
          <a:cs typeface="Geneva" charset="0"/>
        </a:defRPr>
      </a:lvl2pPr>
      <a:lvl3pPr marL="857250" indent="-171450" algn="l" defTabSz="342900" rtl="0" eaLnBrk="0" fontAlgn="base" hangingPunct="0">
        <a:spcBef>
          <a:spcPct val="20000"/>
        </a:spcBef>
        <a:spcAft>
          <a:spcPct val="0"/>
        </a:spcAft>
        <a:buFont typeface="Arial" panose="020B0604020202020204" pitchFamily="34" charset="0"/>
        <a:buChar char="•"/>
        <a:defRPr lang="de-DE" sz="1500" kern="1200">
          <a:solidFill>
            <a:srgbClr val="666565"/>
          </a:solidFill>
          <a:latin typeface="+mn-lt"/>
          <a:ea typeface="ＭＳ Ｐゴシック" charset="0"/>
          <a:cs typeface="Geneva" charset="0"/>
        </a:defRPr>
      </a:lvl3pPr>
      <a:lvl4pPr marL="1200150" indent="-171450" algn="l" defTabSz="342900" rtl="0" eaLnBrk="0" fontAlgn="base" hangingPunct="0">
        <a:spcBef>
          <a:spcPct val="20000"/>
        </a:spcBef>
        <a:spcAft>
          <a:spcPct val="0"/>
        </a:spcAft>
        <a:buFont typeface="Arial" panose="020B0604020202020204" pitchFamily="34" charset="0"/>
        <a:buChar char="–"/>
        <a:defRPr lang="de-DE" sz="1500" kern="1200">
          <a:solidFill>
            <a:srgbClr val="666565"/>
          </a:solidFill>
          <a:latin typeface="+mn-lt"/>
          <a:ea typeface="ＭＳ Ｐゴシック" charset="0"/>
          <a:cs typeface="Geneva" charset="0"/>
        </a:defRPr>
      </a:lvl4pPr>
      <a:lvl5pPr marL="1543050" indent="-171450" algn="l" defTabSz="342900" rtl="0" eaLnBrk="0" fontAlgn="base" hangingPunct="0">
        <a:spcBef>
          <a:spcPct val="20000"/>
        </a:spcBef>
        <a:spcAft>
          <a:spcPct val="0"/>
        </a:spcAft>
        <a:buFont typeface="Arial" panose="020B0604020202020204" pitchFamily="34" charset="0"/>
        <a:buChar char="»"/>
        <a:defRPr lang="de-DE" sz="1500" kern="1200">
          <a:solidFill>
            <a:srgbClr val="666565"/>
          </a:solidFill>
          <a:latin typeface="+mn-lt"/>
          <a:ea typeface="ＭＳ Ｐゴシック" charset="0"/>
          <a:cs typeface="Geneva" charset="0"/>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de-DE"/>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FBA1EA2-2065-4FD3-B2BB-F7C0D18C2D34}"/>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192C7FA-761A-43AA-97C8-4ED1B6DEC56E}"/>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1326C2-7F6C-44FC-9994-9D12EE41EFD3}"/>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F00D965F-EA62-4F2E-B3F4-499976CE55D1}" type="datetimeFigureOut">
              <a:rPr lang="de-DE" smtClean="0"/>
              <a:t>09.12.2024</a:t>
            </a:fld>
            <a:endParaRPr lang="de-DE"/>
          </a:p>
        </p:txBody>
      </p:sp>
      <p:sp>
        <p:nvSpPr>
          <p:cNvPr id="5" name="Fußzeilenplatzhalter 4">
            <a:extLst>
              <a:ext uri="{FF2B5EF4-FFF2-40B4-BE49-F238E27FC236}">
                <a16:creationId xmlns:a16="http://schemas.microsoft.com/office/drawing/2014/main" id="{41543357-3DF8-4AA2-8AF1-C13A44561882}"/>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596ED48A-AE04-47FA-B480-68E17FE644A4}"/>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2A7202C-D53A-4D38-BDE8-DC97C5391D2D}" type="slidenum">
              <a:rPr lang="de-DE" smtClean="0"/>
              <a:t>‹#›</a:t>
            </a:fld>
            <a:endParaRPr lang="de-DE"/>
          </a:p>
        </p:txBody>
      </p:sp>
    </p:spTree>
    <p:extLst>
      <p:ext uri="{BB962C8B-B14F-4D97-AF65-F5344CB8AC3E}">
        <p14:creationId xmlns:p14="http://schemas.microsoft.com/office/powerpoint/2010/main" val="1261873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4.xml"/><Relationship Id="rId1" Type="http://schemas.openxmlformats.org/officeDocument/2006/relationships/slideLayout" Target="../slideLayouts/slideLayout9.xml"/><Relationship Id="rId4" Type="http://schemas.openxmlformats.org/officeDocument/2006/relationships/image" Target="../media/image9.emf"/></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9.xml"/><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9.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kaler Textplatzhalter 2">
            <a:extLst>
              <a:ext uri="{FF2B5EF4-FFF2-40B4-BE49-F238E27FC236}">
                <a16:creationId xmlns:a16="http://schemas.microsoft.com/office/drawing/2014/main" id="{CCA84650-C887-9647-B5D2-A03F51DA7717}"/>
              </a:ext>
            </a:extLst>
          </p:cNvPr>
          <p:cNvSpPr>
            <a:spLocks noGrp="1"/>
          </p:cNvSpPr>
          <p:nvPr>
            <p:ph type="body" orient="vert" sz="quarter" idx="11"/>
          </p:nvPr>
        </p:nvSpPr>
        <p:spPr/>
        <p:txBody>
          <a:bodyPr/>
          <a:lstStyle/>
          <a:p>
            <a:r>
              <a:rPr lang="de-DE"/>
              <a:t>PP-ON-DE-0307</a:t>
            </a:r>
          </a:p>
        </p:txBody>
      </p:sp>
      <p:sp>
        <p:nvSpPr>
          <p:cNvPr id="4" name="Foliennummernplatzhalter 3">
            <a:extLst>
              <a:ext uri="{FF2B5EF4-FFF2-40B4-BE49-F238E27FC236}">
                <a16:creationId xmlns:a16="http://schemas.microsoft.com/office/drawing/2014/main" id="{AFDD52BD-97D5-FF44-972C-BE227D1B5FDB}"/>
              </a:ext>
            </a:extLst>
          </p:cNvPr>
          <p:cNvSpPr>
            <a:spLocks noGrp="1"/>
          </p:cNvSpPr>
          <p:nvPr>
            <p:ph type="sldNum" sz="quarter" idx="4"/>
          </p:nvPr>
        </p:nvSpPr>
        <p:spPr/>
        <p:txBody>
          <a:bodyPr/>
          <a:lstStyle/>
          <a:p>
            <a:pPr algn="r"/>
            <a:fld id="{D8EB360B-720C-704A-863E-A567E738ABDA}" type="slidenum">
              <a:rPr lang="de-DE" smtClean="0"/>
              <a:pPr algn="r"/>
              <a:t>1</a:t>
            </a:fld>
            <a:endParaRPr lang="de-DE"/>
          </a:p>
        </p:txBody>
      </p:sp>
      <p:sp>
        <p:nvSpPr>
          <p:cNvPr id="5" name="Titel 4">
            <a:extLst>
              <a:ext uri="{FF2B5EF4-FFF2-40B4-BE49-F238E27FC236}">
                <a16:creationId xmlns:a16="http://schemas.microsoft.com/office/drawing/2014/main" id="{FD07A4E3-0798-9943-93A2-CC37D1620468}"/>
              </a:ext>
            </a:extLst>
          </p:cNvPr>
          <p:cNvSpPr>
            <a:spLocks noGrp="1"/>
          </p:cNvSpPr>
          <p:nvPr>
            <p:ph type="ctrTitle"/>
          </p:nvPr>
        </p:nvSpPr>
        <p:spPr bwMode="auto">
          <a:xfrm>
            <a:off x="1785342" y="2160000"/>
            <a:ext cx="6700952" cy="1535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de-DE" altLang="de-DE">
                <a:ea typeface="ＭＳ Ｐゴシック" panose="020B0600070205080204" pitchFamily="34" charset="-128"/>
              </a:rPr>
              <a:t>Exkurs 1:</a:t>
            </a:r>
            <a:br>
              <a:rPr lang="de-DE" altLang="de-DE">
                <a:ea typeface="ＭＳ Ｐゴシック" panose="020B0600070205080204" pitchFamily="34" charset="-128"/>
              </a:rPr>
            </a:br>
            <a:r>
              <a:rPr lang="de-DE" altLang="de-DE" err="1">
                <a:ea typeface="ＭＳ Ｐゴシック" panose="020B0600070205080204" pitchFamily="34" charset="-128"/>
              </a:rPr>
              <a:t>Paravasation</a:t>
            </a:r>
            <a:br>
              <a:rPr lang="de-DE" altLang="de-DE">
                <a:ea typeface="ＭＳ Ｐゴシック" panose="020B0600070205080204" pitchFamily="34" charset="-128"/>
              </a:rPr>
            </a:br>
            <a:endParaRPr lang="de-DE" altLang="de-DE">
              <a:ea typeface="ＭＳ Ｐゴシック" panose="020B0600070205080204" pitchFamily="34" charset="-128"/>
            </a:endParaRPr>
          </a:p>
        </p:txBody>
      </p:sp>
    </p:spTree>
    <p:extLst>
      <p:ext uri="{BB962C8B-B14F-4D97-AF65-F5344CB8AC3E}">
        <p14:creationId xmlns:p14="http://schemas.microsoft.com/office/powerpoint/2010/main" val="2803829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41315AF4-AE32-4EB1-A182-075EED81EA3B}"/>
              </a:ext>
            </a:extLst>
          </p:cNvPr>
          <p:cNvSpPr>
            <a:spLocks noGrp="1"/>
          </p:cNvSpPr>
          <p:nvPr>
            <p:ph idx="1"/>
          </p:nvPr>
        </p:nvSpPr>
        <p:spPr/>
        <p:txBody>
          <a:bodyPr/>
          <a:lstStyle/>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Allgemein schlechte Venenverhältnisse (z.B. bei Adipositas)</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Kleine Blutgefäße (Säuglinge, Kleinkinder)</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Hohe Gefäßbrüchigkeit im Alter</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Viele durchgemachte Gefäßpunktionen</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Beeinträchtigung des Lymphflusses und der venösen Zirkulation (z.B. Herz-Kreislauf-Erkrankungen mit vermindertem venösen Rückfluss)</a:t>
            </a:r>
          </a:p>
          <a:p>
            <a:pPr marL="0" indent="0">
              <a:buNone/>
            </a:pPr>
            <a:endParaRPr lang="de-DE"/>
          </a:p>
        </p:txBody>
      </p:sp>
      <p:sp>
        <p:nvSpPr>
          <p:cNvPr id="3" name="Titel 2">
            <a:extLst>
              <a:ext uri="{FF2B5EF4-FFF2-40B4-BE49-F238E27FC236}">
                <a16:creationId xmlns:a16="http://schemas.microsoft.com/office/drawing/2014/main" id="{649432EF-6346-4D1A-8E2D-70AE640FD469}"/>
              </a:ext>
            </a:extLst>
          </p:cNvPr>
          <p:cNvSpPr>
            <a:spLocks noGrp="1"/>
          </p:cNvSpPr>
          <p:nvPr>
            <p:ph type="ctrTitle"/>
          </p:nvPr>
        </p:nvSpPr>
        <p:spPr/>
        <p:txBody>
          <a:bodyPr/>
          <a:lstStyle/>
          <a:p>
            <a:r>
              <a:rPr lang="de-DE" altLang="de-DE">
                <a:ea typeface="ＭＳ Ｐゴシック" panose="020B0600070205080204" pitchFamily="34" charset="-128"/>
              </a:rPr>
              <a:t>Patientenbedingte Risikofaktoren</a:t>
            </a:r>
            <a:endParaRPr lang="de-DE"/>
          </a:p>
        </p:txBody>
      </p:sp>
      <p:sp>
        <p:nvSpPr>
          <p:cNvPr id="4" name="Vertikaler Textplatzhalter 3">
            <a:extLst>
              <a:ext uri="{FF2B5EF4-FFF2-40B4-BE49-F238E27FC236}">
                <a16:creationId xmlns:a16="http://schemas.microsoft.com/office/drawing/2014/main" id="{61645BAA-E482-41A5-933D-3A3761E2E569}"/>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6A9DB73B-177E-480F-808D-DB729CF050F8}"/>
              </a:ext>
            </a:extLst>
          </p:cNvPr>
          <p:cNvSpPr>
            <a:spLocks noGrp="1"/>
          </p:cNvSpPr>
          <p:nvPr>
            <p:ph type="sldNum" sz="quarter" idx="4"/>
          </p:nvPr>
        </p:nvSpPr>
        <p:spPr/>
        <p:txBody>
          <a:bodyPr/>
          <a:lstStyle/>
          <a:p>
            <a:pPr algn="r"/>
            <a:fld id="{D8EB360B-720C-704A-863E-A567E738ABDA}" type="slidenum">
              <a:rPr lang="de-DE" smtClean="0"/>
              <a:pPr algn="r"/>
              <a:t>10</a:t>
            </a:fld>
            <a:endParaRPr lang="de-DE"/>
          </a:p>
        </p:txBody>
      </p:sp>
    </p:spTree>
    <p:extLst>
      <p:ext uri="{BB962C8B-B14F-4D97-AF65-F5344CB8AC3E}">
        <p14:creationId xmlns:p14="http://schemas.microsoft.com/office/powerpoint/2010/main" val="3011638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20EF71B6-2D58-4B1C-B951-B61D6F782AC8}"/>
              </a:ext>
            </a:extLst>
          </p:cNvPr>
          <p:cNvSpPr>
            <a:spLocks noGrp="1"/>
          </p:cNvSpPr>
          <p:nvPr>
            <p:ph idx="1"/>
          </p:nvPr>
        </p:nvSpPr>
        <p:spPr/>
        <p:txBody>
          <a:bodyPr/>
          <a:lstStyle/>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Bei geriatrischen Patienten/Kinder: eingeschränkte Kommunikationsfähigkeit (sediert, verwirrt) und motorische Unruhe</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Eingeschränkte Wahrnehmungsfähigkeit, z.B. durch Polyneuropathie (Diabetes mellitus, Vortherapie mit Vinca-Alkaloiden)</a:t>
            </a:r>
          </a:p>
          <a:p>
            <a:r>
              <a:rPr lang="de-DE" altLang="de-DE">
                <a:latin typeface="Arial" panose="020B0604020202020204" pitchFamily="34" charset="0"/>
                <a:ea typeface="ＭＳ Ｐゴシック" panose="020B0600070205080204" pitchFamily="34" charset="-128"/>
                <a:cs typeface="Arial" panose="020B0604020202020204" pitchFamily="34" charset="0"/>
              </a:rPr>
              <a:t>Recall-Phänomene (z.B. bei </a:t>
            </a:r>
            <a:r>
              <a:rPr lang="de-DE" altLang="de-DE" err="1">
                <a:latin typeface="Arial" panose="020B0604020202020204" pitchFamily="34" charset="0"/>
                <a:ea typeface="ＭＳ Ｐゴシック" panose="020B0600070205080204" pitchFamily="34" charset="-128"/>
                <a:cs typeface="Arial" panose="020B0604020202020204" pitchFamily="34" charset="0"/>
              </a:rPr>
              <a:t>Doxorubicin</a:t>
            </a:r>
            <a:r>
              <a:rPr lang="de-DE" altLang="de-DE">
                <a:latin typeface="Arial" panose="020B0604020202020204" pitchFamily="34" charset="0"/>
                <a:ea typeface="ＭＳ Ｐゴシック" panose="020B0600070205080204" pitchFamily="34" charset="-128"/>
                <a:cs typeface="Arial" panose="020B0604020202020204" pitchFamily="34" charset="0"/>
              </a:rPr>
              <a:t>, Epirubicin, </a:t>
            </a:r>
            <a:r>
              <a:rPr lang="de-DE" altLang="de-DE" err="1">
                <a:latin typeface="Arial" panose="020B0604020202020204" pitchFamily="34" charset="0"/>
                <a:ea typeface="ＭＳ Ｐゴシック" panose="020B0600070205080204" pitchFamily="34" charset="-128"/>
                <a:cs typeface="Arial" panose="020B0604020202020204" pitchFamily="34" charset="0"/>
              </a:rPr>
              <a:t>Mitomycin</a:t>
            </a:r>
            <a:r>
              <a:rPr lang="de-DE" altLang="de-DE">
                <a:latin typeface="Arial" panose="020B0604020202020204" pitchFamily="34" charset="0"/>
                <a:ea typeface="ＭＳ Ｐゴシック" panose="020B0600070205080204" pitchFamily="34" charset="-128"/>
                <a:cs typeface="Arial" panose="020B0604020202020204" pitchFamily="34" charset="0"/>
              </a:rPr>
              <a:t>, </a:t>
            </a:r>
            <a:r>
              <a:rPr lang="de-DE" altLang="de-DE" err="1">
                <a:latin typeface="Arial" panose="020B0604020202020204" pitchFamily="34" charset="0"/>
                <a:ea typeface="ＭＳ Ｐゴシック" panose="020B0600070205080204" pitchFamily="34" charset="-128"/>
                <a:cs typeface="Arial" panose="020B0604020202020204" pitchFamily="34" charset="0"/>
              </a:rPr>
              <a:t>Docetaxel</a:t>
            </a:r>
            <a:r>
              <a:rPr lang="de-DE" altLang="de-DE">
                <a:latin typeface="Arial" panose="020B0604020202020204" pitchFamily="34" charset="0"/>
                <a:ea typeface="ＭＳ Ｐゴシック" panose="020B0600070205080204" pitchFamily="34" charset="-128"/>
                <a:cs typeface="Arial" panose="020B0604020202020204" pitchFamily="34" charset="0"/>
              </a:rPr>
              <a:t>, Paclitaxel, nach Bestrahlung) </a:t>
            </a:r>
            <a:r>
              <a:rPr lang="de-DE" altLang="de-DE" baseline="30000">
                <a:ea typeface="ＭＳ Ｐゴシック" panose="020B0600070205080204" pitchFamily="34" charset="-128"/>
              </a:rPr>
              <a:t>[5]</a:t>
            </a:r>
            <a:endParaRPr lang="de-DE" altLang="de-DE">
              <a:latin typeface="Arial" panose="020B0604020202020204" pitchFamily="34" charset="0"/>
              <a:ea typeface="ＭＳ Ｐゴシック" panose="020B0600070205080204" pitchFamily="34" charset="-128"/>
              <a:cs typeface="Arial" panose="020B0604020202020204" pitchFamily="34" charset="0"/>
            </a:endParaRPr>
          </a:p>
          <a:p>
            <a:pPr marL="0" indent="0">
              <a:buNone/>
            </a:pPr>
            <a:endParaRPr lang="de-DE"/>
          </a:p>
        </p:txBody>
      </p:sp>
      <p:sp>
        <p:nvSpPr>
          <p:cNvPr id="3" name="Titel 2">
            <a:extLst>
              <a:ext uri="{FF2B5EF4-FFF2-40B4-BE49-F238E27FC236}">
                <a16:creationId xmlns:a16="http://schemas.microsoft.com/office/drawing/2014/main" id="{B706755E-60C1-4B5E-A444-92662C085A77}"/>
              </a:ext>
            </a:extLst>
          </p:cNvPr>
          <p:cNvSpPr>
            <a:spLocks noGrp="1"/>
          </p:cNvSpPr>
          <p:nvPr>
            <p:ph type="ctrTitle"/>
          </p:nvPr>
        </p:nvSpPr>
        <p:spPr/>
        <p:txBody>
          <a:bodyPr/>
          <a:lstStyle/>
          <a:p>
            <a:r>
              <a:rPr lang="de-DE" altLang="de-DE">
                <a:ea typeface="ＭＳ Ｐゴシック" panose="020B0600070205080204" pitchFamily="34" charset="-128"/>
              </a:rPr>
              <a:t>Patientenbedingte Risikofaktoren</a:t>
            </a:r>
            <a:endParaRPr lang="de-DE"/>
          </a:p>
        </p:txBody>
      </p:sp>
      <p:sp>
        <p:nvSpPr>
          <p:cNvPr id="4" name="Vertikaler Textplatzhalter 3">
            <a:extLst>
              <a:ext uri="{FF2B5EF4-FFF2-40B4-BE49-F238E27FC236}">
                <a16:creationId xmlns:a16="http://schemas.microsoft.com/office/drawing/2014/main" id="{B9B7FD86-D93C-4587-B289-E27F92B5C842}"/>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A018727D-7E2C-4937-B007-144344DA6E90}"/>
              </a:ext>
            </a:extLst>
          </p:cNvPr>
          <p:cNvSpPr>
            <a:spLocks noGrp="1"/>
          </p:cNvSpPr>
          <p:nvPr>
            <p:ph type="sldNum" sz="quarter" idx="4"/>
          </p:nvPr>
        </p:nvSpPr>
        <p:spPr/>
        <p:txBody>
          <a:bodyPr/>
          <a:lstStyle/>
          <a:p>
            <a:pPr algn="r"/>
            <a:fld id="{D8EB360B-720C-704A-863E-A567E738ABDA}" type="slidenum">
              <a:rPr lang="de-DE" smtClean="0"/>
              <a:pPr algn="r"/>
              <a:t>11</a:t>
            </a:fld>
            <a:endParaRPr lang="de-DE"/>
          </a:p>
        </p:txBody>
      </p:sp>
    </p:spTree>
    <p:extLst>
      <p:ext uri="{BB962C8B-B14F-4D97-AF65-F5344CB8AC3E}">
        <p14:creationId xmlns:p14="http://schemas.microsoft.com/office/powerpoint/2010/main" val="4106267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F57D1BD-3034-4F6D-9845-C94433D573BE}"/>
              </a:ext>
            </a:extLst>
          </p:cNvPr>
          <p:cNvSpPr>
            <a:spLocks noGrp="1"/>
          </p:cNvSpPr>
          <p:nvPr>
            <p:ph idx="1"/>
          </p:nvPr>
        </p:nvSpPr>
        <p:spPr/>
        <p:txBody>
          <a:bodyPr/>
          <a:lstStyle/>
          <a:p>
            <a:r>
              <a:rPr lang="de-DE" altLang="de-DE">
                <a:latin typeface="Arial" panose="020B0604020202020204" pitchFamily="34" charset="0"/>
                <a:ea typeface="ＭＳ Ｐゴシック" panose="020B0600070205080204" pitchFamily="34" charset="-128"/>
                <a:cs typeface="Arial" panose="020B0604020202020204" pitchFamily="34" charset="0"/>
              </a:rPr>
              <a:t>Übermüdetes Personal</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Mangelnde Schulung und Erfahrung</a:t>
            </a:r>
          </a:p>
          <a:p>
            <a:r>
              <a:rPr lang="de-DE" altLang="de-DE">
                <a:latin typeface="Arial" panose="020B0604020202020204" pitchFamily="34" charset="0"/>
                <a:ea typeface="ＭＳ Ｐゴシック" panose="020B0600070205080204" pitchFamily="34" charset="-128"/>
                <a:cs typeface="Arial" panose="020B0604020202020204" pitchFamily="34" charset="0"/>
              </a:rPr>
              <a:t>Zeitdruck bei der Verabreichung</a:t>
            </a:r>
          </a:p>
          <a:p>
            <a:r>
              <a:rPr lang="de-DE" altLang="de-DE">
                <a:latin typeface="Arial" panose="020B0604020202020204" pitchFamily="34" charset="0"/>
                <a:ea typeface="ＭＳ Ｐゴシック" panose="020B0600070205080204" pitchFamily="34" charset="-128"/>
                <a:cs typeface="Arial" panose="020B0604020202020204" pitchFamily="34" charset="0"/>
              </a:rPr>
              <a:t>Unzureichende Überwachung der Punktionsstelle bei Infusion (nachts!)</a:t>
            </a:r>
          </a:p>
          <a:p>
            <a:r>
              <a:rPr lang="de-DE" altLang="de-DE">
                <a:latin typeface="Arial" panose="020B0604020202020204" pitchFamily="34" charset="0"/>
                <a:ea typeface="ＭＳ Ｐゴシック" panose="020B0600070205080204" pitchFamily="34" charset="-128"/>
                <a:cs typeface="Arial" panose="020B0604020202020204" pitchFamily="34" charset="0"/>
              </a:rPr>
              <a:t>Mangelnde Fixierung des Armes (periphere Gabe)</a:t>
            </a:r>
          </a:p>
          <a:p>
            <a:r>
              <a:rPr lang="de-DE" altLang="de-DE">
                <a:latin typeface="Arial" panose="020B0604020202020204" pitchFamily="34" charset="0"/>
                <a:ea typeface="ＭＳ Ｐゴシック" panose="020B0600070205080204" pitchFamily="34" charset="-128"/>
                <a:cs typeface="Arial" panose="020B0604020202020204" pitchFamily="34" charset="0"/>
              </a:rPr>
              <a:t>Infusion mit zu hohem Druck</a:t>
            </a:r>
          </a:p>
          <a:p>
            <a:pPr marL="0" indent="0">
              <a:buNone/>
            </a:pPr>
            <a:endParaRPr lang="de-DE"/>
          </a:p>
        </p:txBody>
      </p:sp>
      <p:sp>
        <p:nvSpPr>
          <p:cNvPr id="3" name="Titel 2">
            <a:extLst>
              <a:ext uri="{FF2B5EF4-FFF2-40B4-BE49-F238E27FC236}">
                <a16:creationId xmlns:a16="http://schemas.microsoft.com/office/drawing/2014/main" id="{930D2F67-A2CF-4B38-AC74-D6E631F44942}"/>
              </a:ext>
            </a:extLst>
          </p:cNvPr>
          <p:cNvSpPr>
            <a:spLocks noGrp="1"/>
          </p:cNvSpPr>
          <p:nvPr>
            <p:ph type="ctrTitle"/>
          </p:nvPr>
        </p:nvSpPr>
        <p:spPr/>
        <p:txBody>
          <a:bodyPr/>
          <a:lstStyle/>
          <a:p>
            <a:r>
              <a:rPr lang="de-DE" altLang="de-DE">
                <a:ea typeface="ＭＳ Ｐゴシック" panose="020B0600070205080204" pitchFamily="34" charset="-128"/>
              </a:rPr>
              <a:t>Iatrogene Risikofaktoren</a:t>
            </a:r>
            <a:endParaRPr lang="de-DE"/>
          </a:p>
        </p:txBody>
      </p:sp>
      <p:sp>
        <p:nvSpPr>
          <p:cNvPr id="4" name="Vertikaler Textplatzhalter 3">
            <a:extLst>
              <a:ext uri="{FF2B5EF4-FFF2-40B4-BE49-F238E27FC236}">
                <a16:creationId xmlns:a16="http://schemas.microsoft.com/office/drawing/2014/main" id="{4F541556-52FB-4607-9F02-A3538D3797E6}"/>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8A32F2AB-C506-48D9-99FE-FBE5902F6FE3}"/>
              </a:ext>
            </a:extLst>
          </p:cNvPr>
          <p:cNvSpPr>
            <a:spLocks noGrp="1"/>
          </p:cNvSpPr>
          <p:nvPr>
            <p:ph type="sldNum" sz="quarter" idx="4"/>
          </p:nvPr>
        </p:nvSpPr>
        <p:spPr/>
        <p:txBody>
          <a:bodyPr/>
          <a:lstStyle/>
          <a:p>
            <a:pPr algn="r"/>
            <a:fld id="{D8EB360B-720C-704A-863E-A567E738ABDA}" type="slidenum">
              <a:rPr lang="de-DE" smtClean="0"/>
              <a:pPr algn="r"/>
              <a:t>12</a:t>
            </a:fld>
            <a:endParaRPr lang="de-DE"/>
          </a:p>
        </p:txBody>
      </p:sp>
    </p:spTree>
    <p:extLst>
      <p:ext uri="{BB962C8B-B14F-4D97-AF65-F5344CB8AC3E}">
        <p14:creationId xmlns:p14="http://schemas.microsoft.com/office/powerpoint/2010/main" val="4236111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0E3CE87A-6C04-4041-9FED-B6DBEBA2DD1C}"/>
              </a:ext>
            </a:extLst>
          </p:cNvPr>
          <p:cNvSpPr>
            <a:spLocks noGrp="1"/>
          </p:cNvSpPr>
          <p:nvPr>
            <p:ph idx="1"/>
          </p:nvPr>
        </p:nvSpPr>
        <p:spPr/>
        <p:txBody>
          <a:bodyPr/>
          <a:lstStyle/>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Mehrfachpunktion proximal zur Injektionsstelle</a:t>
            </a:r>
          </a:p>
          <a:p>
            <a:r>
              <a:rPr lang="de-DE" altLang="de-DE">
                <a:latin typeface="Arial" panose="020B0604020202020204" pitchFamily="34" charset="0"/>
                <a:ea typeface="ＭＳ Ｐゴシック" panose="020B0600070205080204" pitchFamily="34" charset="-128"/>
                <a:cs typeface="Arial" panose="020B0604020202020204" pitchFamily="34" charset="0"/>
              </a:rPr>
              <a:t>Auswahl eines ungünstigen Punktionsortes </a:t>
            </a:r>
            <a:br>
              <a:rPr lang="de-DE" altLang="de-DE">
                <a:latin typeface="Arial" panose="020B0604020202020204" pitchFamily="34" charset="0"/>
                <a:ea typeface="ＭＳ Ｐゴシック" panose="020B0600070205080204" pitchFamily="34" charset="-128"/>
                <a:cs typeface="Arial" panose="020B0604020202020204" pitchFamily="34" charset="0"/>
              </a:rPr>
            </a:br>
            <a:r>
              <a:rPr lang="de-DE" altLang="de-DE">
                <a:latin typeface="Arial" panose="020B0604020202020204" pitchFamily="34" charset="0"/>
                <a:ea typeface="ＭＳ Ｐゴシック" panose="020B0600070205080204" pitchFamily="34" charset="-128"/>
                <a:cs typeface="Arial" panose="020B0604020202020204" pitchFamily="34" charset="0"/>
              </a:rPr>
              <a:t>(Unterarm &gt; Handrücken &gt; Ellenbeuge)</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Falsche Portnadellänge / unsichere Portlokalisation</a:t>
            </a:r>
          </a:p>
          <a:p>
            <a:r>
              <a:rPr lang="de-DE" altLang="de-DE">
                <a:latin typeface="Arial" panose="020B0604020202020204" pitchFamily="34" charset="0"/>
                <a:ea typeface="ＭＳ Ｐゴシック" panose="020B0600070205080204" pitchFamily="34" charset="-128"/>
                <a:cs typeface="Arial" panose="020B0604020202020204" pitchFamily="34" charset="0"/>
              </a:rPr>
              <a:t>Unzureichende Information des Patienten über die Wichtigkeit der Angabe von Schmerzen</a:t>
            </a:r>
          </a:p>
          <a:p>
            <a:r>
              <a:rPr lang="de-DE" altLang="de-DE">
                <a:latin typeface="Arial" panose="020B0604020202020204" pitchFamily="34" charset="0"/>
                <a:ea typeface="ＭＳ Ｐゴシック" panose="020B0600070205080204" pitchFamily="34" charset="-128"/>
                <a:cs typeface="Arial" panose="020B0604020202020204" pitchFamily="34" charset="0"/>
              </a:rPr>
              <a:t>Nichtbeachten von Patientenangaben über Schmerzen / weitere Symptome</a:t>
            </a:r>
          </a:p>
          <a:p>
            <a:pPr marL="0" indent="0">
              <a:buNone/>
            </a:pPr>
            <a:endParaRPr lang="de-DE" altLang="de-DE">
              <a:ea typeface="ＭＳ Ｐゴシック" panose="020B0600070205080204" pitchFamily="34" charset="-128"/>
              <a:cs typeface="Geneva" charset="0"/>
            </a:endParaRPr>
          </a:p>
        </p:txBody>
      </p:sp>
      <p:sp>
        <p:nvSpPr>
          <p:cNvPr id="3" name="Titel 2">
            <a:extLst>
              <a:ext uri="{FF2B5EF4-FFF2-40B4-BE49-F238E27FC236}">
                <a16:creationId xmlns:a16="http://schemas.microsoft.com/office/drawing/2014/main" id="{771B65BF-195C-4ED5-AA3A-7C0A3182EC6E}"/>
              </a:ext>
            </a:extLst>
          </p:cNvPr>
          <p:cNvSpPr>
            <a:spLocks noGrp="1"/>
          </p:cNvSpPr>
          <p:nvPr>
            <p:ph type="ctrTitle"/>
          </p:nvPr>
        </p:nvSpPr>
        <p:spPr/>
        <p:txBody>
          <a:bodyPr/>
          <a:lstStyle/>
          <a:p>
            <a:r>
              <a:rPr lang="de-DE" altLang="de-DE">
                <a:ea typeface="ＭＳ Ｐゴシック" panose="020B0600070205080204" pitchFamily="34" charset="-128"/>
              </a:rPr>
              <a:t>Iatrogene Risikofaktoren</a:t>
            </a:r>
            <a:endParaRPr lang="de-DE"/>
          </a:p>
        </p:txBody>
      </p:sp>
      <p:sp>
        <p:nvSpPr>
          <p:cNvPr id="4" name="Vertikaler Textplatzhalter 3">
            <a:extLst>
              <a:ext uri="{FF2B5EF4-FFF2-40B4-BE49-F238E27FC236}">
                <a16:creationId xmlns:a16="http://schemas.microsoft.com/office/drawing/2014/main" id="{2D768BC3-354A-435E-AFD6-C5164C5C2021}"/>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15A1B2B1-6D19-4DAA-9D4E-BF5DC207EFEA}"/>
              </a:ext>
            </a:extLst>
          </p:cNvPr>
          <p:cNvSpPr>
            <a:spLocks noGrp="1"/>
          </p:cNvSpPr>
          <p:nvPr>
            <p:ph type="sldNum" sz="quarter" idx="4"/>
          </p:nvPr>
        </p:nvSpPr>
        <p:spPr/>
        <p:txBody>
          <a:bodyPr/>
          <a:lstStyle/>
          <a:p>
            <a:pPr algn="r"/>
            <a:fld id="{D8EB360B-720C-704A-863E-A567E738ABDA}" type="slidenum">
              <a:rPr lang="de-DE" smtClean="0"/>
              <a:pPr algn="r"/>
              <a:t>13</a:t>
            </a:fld>
            <a:endParaRPr lang="de-DE"/>
          </a:p>
        </p:txBody>
      </p:sp>
    </p:spTree>
    <p:extLst>
      <p:ext uri="{BB962C8B-B14F-4D97-AF65-F5344CB8AC3E}">
        <p14:creationId xmlns:p14="http://schemas.microsoft.com/office/powerpoint/2010/main" val="1048144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0F948422-8286-47BA-8F1F-FA5CCFFD2B1E}"/>
              </a:ext>
            </a:extLst>
          </p:cNvPr>
          <p:cNvSpPr>
            <a:spLocks noGrp="1"/>
          </p:cNvSpPr>
          <p:nvPr>
            <p:ph idx="1"/>
          </p:nvPr>
        </p:nvSpPr>
        <p:spPr/>
        <p:txBody>
          <a:bodyPr lIns="91440" tIns="45720" rIns="91440" bIns="45720" anchor="t"/>
          <a:lstStyle/>
          <a:p>
            <a:pPr>
              <a:buFont typeface="Wingdings" panose="05000000000000000000" pitchFamily="2" charset="2"/>
              <a:buChar char="§"/>
            </a:pPr>
            <a:r>
              <a:rPr lang="de-DE" altLang="de-DE">
                <a:latin typeface="Arial"/>
                <a:ea typeface="ＭＳ Ｐゴシック"/>
                <a:cs typeface="Arial"/>
              </a:rPr>
              <a:t>Applikation durch qualifiziertes Personal</a:t>
            </a:r>
          </a:p>
          <a:p>
            <a:r>
              <a:rPr lang="de-DE">
                <a:ea typeface="ＭＳ Ｐゴシック"/>
                <a:cs typeface="Times New Roman"/>
              </a:rPr>
              <a:t>Aufklärung und Instruktion der Patienten (schriftliche Patientenaufklärung!)</a:t>
            </a:r>
            <a:endParaRPr lang="de-DE" altLang="de-DE">
              <a:latin typeface="Arial" panose="020B0604020202020204" pitchFamily="34" charset="0"/>
              <a:ea typeface="ＭＳ Ｐゴシック"/>
              <a:cs typeface="Times New Roman"/>
            </a:endParaRPr>
          </a:p>
          <a:p>
            <a:pPr>
              <a:buFont typeface="Wingdings" panose="05000000000000000000" pitchFamily="2" charset="2"/>
              <a:buChar char="§"/>
            </a:pPr>
            <a:r>
              <a:rPr lang="de-DE" altLang="de-DE">
                <a:latin typeface="Arial"/>
                <a:ea typeface="ＭＳ Ｐゴシック"/>
                <a:cs typeface="Arial"/>
              </a:rPr>
              <a:t>Zentrale Zugänge oder starke Venen punktieren</a:t>
            </a:r>
          </a:p>
          <a:p>
            <a:pPr>
              <a:buFont typeface="Wingdings" panose="05000000000000000000" pitchFamily="2" charset="2"/>
              <a:buChar char="§"/>
            </a:pPr>
            <a:r>
              <a:rPr lang="de-DE" altLang="de-DE">
                <a:latin typeface="Arial"/>
                <a:ea typeface="ＭＳ Ｐゴシック"/>
                <a:cs typeface="Arial"/>
              </a:rPr>
              <a:t>Zugänge am Handrücken oder in der Nähe von Gelenken vermeiden</a:t>
            </a:r>
          </a:p>
          <a:p>
            <a:pPr>
              <a:buFont typeface="Wingdings" panose="05000000000000000000" pitchFamily="2" charset="2"/>
              <a:buChar char="§"/>
            </a:pPr>
            <a:r>
              <a:rPr lang="de-DE" altLang="de-DE">
                <a:latin typeface="Arial"/>
                <a:ea typeface="ＭＳ Ｐゴシック"/>
                <a:cs typeface="Arial"/>
              </a:rPr>
              <a:t>Periphere Applikation: Sichere Fixierung des Zugangs an der Extremität (Applikationsstelle bleibt sichtbar!)</a:t>
            </a:r>
          </a:p>
          <a:p>
            <a:pPr>
              <a:buFont typeface="Wingdings" panose="05000000000000000000" pitchFamily="2" charset="2"/>
              <a:buChar char="§"/>
            </a:pPr>
            <a:r>
              <a:rPr lang="de-DE" altLang="de-DE">
                <a:latin typeface="Arial"/>
                <a:ea typeface="ＭＳ Ｐゴシック"/>
                <a:cs typeface="Arial"/>
              </a:rPr>
              <a:t>Keine Mehrfachpunktionen unterhalb eines bereits punktierten Gefäßes</a:t>
            </a:r>
          </a:p>
          <a:p>
            <a:pPr>
              <a:buFont typeface="Wingdings" panose="05000000000000000000" pitchFamily="2" charset="2"/>
              <a:buChar char="§"/>
            </a:pPr>
            <a:r>
              <a:rPr lang="de-DE" altLang="de-DE">
                <a:latin typeface="Arial"/>
                <a:ea typeface="ＭＳ Ｐゴシック"/>
                <a:cs typeface="Arial"/>
              </a:rPr>
              <a:t>Zytostatika mit höchstem </a:t>
            </a:r>
            <a:r>
              <a:rPr lang="de-DE" altLang="de-DE" err="1">
                <a:latin typeface="Arial"/>
                <a:ea typeface="ＭＳ Ｐゴシック"/>
                <a:cs typeface="Arial"/>
              </a:rPr>
              <a:t>Nekrosepotential</a:t>
            </a:r>
            <a:r>
              <a:rPr lang="de-DE" altLang="de-DE">
                <a:latin typeface="Arial"/>
                <a:ea typeface="ＭＳ Ｐゴシック"/>
                <a:cs typeface="Arial"/>
              </a:rPr>
              <a:t> zuerst applizieren (wenn nach Protokoll möglich), Dauerinfusionen nicht über peripheren Zugang</a:t>
            </a:r>
          </a:p>
        </p:txBody>
      </p:sp>
      <p:sp>
        <p:nvSpPr>
          <p:cNvPr id="3" name="Titel 2">
            <a:extLst>
              <a:ext uri="{FF2B5EF4-FFF2-40B4-BE49-F238E27FC236}">
                <a16:creationId xmlns:a16="http://schemas.microsoft.com/office/drawing/2014/main" id="{9E216B05-35BA-42AD-A7A7-5AED6D0FDEF0}"/>
              </a:ext>
            </a:extLst>
          </p:cNvPr>
          <p:cNvSpPr>
            <a:spLocks noGrp="1"/>
          </p:cNvSpPr>
          <p:nvPr>
            <p:ph type="ctrTitle"/>
          </p:nvPr>
        </p:nvSpPr>
        <p:spPr/>
        <p:txBody>
          <a:bodyPr/>
          <a:lstStyle/>
          <a:p>
            <a:r>
              <a:rPr lang="de-DE" altLang="de-DE">
                <a:ea typeface="ＭＳ Ｐゴシック" panose="020B0600070205080204" pitchFamily="34" charset="-128"/>
              </a:rPr>
              <a:t>Prävention von </a:t>
            </a:r>
            <a:r>
              <a:rPr lang="de-DE" altLang="de-DE" err="1">
                <a:ea typeface="ＭＳ Ｐゴシック" panose="020B0600070205080204" pitchFamily="34" charset="-128"/>
              </a:rPr>
              <a:t>Paravasationen</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31D75813-6F45-489B-8B50-A2F7FD324A01}"/>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7CD34304-2EF8-4D4D-8463-B664A78F70C4}"/>
              </a:ext>
            </a:extLst>
          </p:cNvPr>
          <p:cNvSpPr>
            <a:spLocks noGrp="1"/>
          </p:cNvSpPr>
          <p:nvPr>
            <p:ph type="sldNum" sz="quarter" idx="4"/>
          </p:nvPr>
        </p:nvSpPr>
        <p:spPr/>
        <p:txBody>
          <a:bodyPr/>
          <a:lstStyle/>
          <a:p>
            <a:pPr algn="r"/>
            <a:fld id="{D8EB360B-720C-704A-863E-A567E738ABDA}" type="slidenum">
              <a:rPr lang="de-DE" smtClean="0"/>
              <a:pPr algn="r"/>
              <a:t>14</a:t>
            </a:fld>
            <a:endParaRPr lang="de-DE"/>
          </a:p>
        </p:txBody>
      </p:sp>
    </p:spTree>
    <p:extLst>
      <p:ext uri="{BB962C8B-B14F-4D97-AF65-F5344CB8AC3E}">
        <p14:creationId xmlns:p14="http://schemas.microsoft.com/office/powerpoint/2010/main" val="1179224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128D804-F19E-400C-9C7A-87FE34F99AA4}"/>
              </a:ext>
            </a:extLst>
          </p:cNvPr>
          <p:cNvSpPr>
            <a:spLocks noGrp="1"/>
          </p:cNvSpPr>
          <p:nvPr>
            <p:ph idx="1"/>
          </p:nvPr>
        </p:nvSpPr>
        <p:spPr/>
        <p:txBody>
          <a:bodyPr/>
          <a:lstStyle/>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Spülung nach Ende der </a:t>
            </a:r>
            <a:r>
              <a:rPr lang="de-DE" altLang="de-DE" err="1">
                <a:latin typeface="Arial" panose="020B0604020202020204" pitchFamily="34" charset="0"/>
                <a:ea typeface="ＭＳ Ｐゴシック" panose="020B0600070205080204" pitchFamily="34" charset="-128"/>
                <a:cs typeface="Arial" panose="020B0604020202020204" pitchFamily="34" charset="0"/>
              </a:rPr>
              <a:t>Zytostatikaapplikation</a:t>
            </a:r>
            <a:endParaRPr lang="de-DE" altLang="de-DE">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Nicht gegen Widerstand injizieren</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Keine Dauerinfusion über periphere Zugänge bei gewebetoxischen Substanzen</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Lage der Kanüle durch Aspiration von Blut und Vorlauf von 10 ml NaCl 0,9 % prüfen</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Bei zentralvenösem Zugang im Zweifelsfall radiologische Lagekontrolle</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Bei längerer Infusionsdauer Zugang kontrollieren </a:t>
            </a:r>
          </a:p>
          <a:p>
            <a:pPr marL="0" indent="0">
              <a:buNone/>
            </a:pPr>
            <a:endParaRPr lang="de-DE" altLang="de-DE">
              <a:ea typeface="ＭＳ Ｐゴシック" panose="020B0600070205080204" pitchFamily="34" charset="-128"/>
              <a:cs typeface="Geneva" charset="0"/>
            </a:endParaRPr>
          </a:p>
        </p:txBody>
      </p:sp>
      <p:sp>
        <p:nvSpPr>
          <p:cNvPr id="3" name="Titel 2">
            <a:extLst>
              <a:ext uri="{FF2B5EF4-FFF2-40B4-BE49-F238E27FC236}">
                <a16:creationId xmlns:a16="http://schemas.microsoft.com/office/drawing/2014/main" id="{13C8A92A-B6B4-4FD5-A0FE-E5E2687CC852}"/>
              </a:ext>
            </a:extLst>
          </p:cNvPr>
          <p:cNvSpPr>
            <a:spLocks noGrp="1"/>
          </p:cNvSpPr>
          <p:nvPr>
            <p:ph type="ctrTitle"/>
          </p:nvPr>
        </p:nvSpPr>
        <p:spPr/>
        <p:txBody>
          <a:bodyPr/>
          <a:lstStyle/>
          <a:p>
            <a:r>
              <a:rPr lang="de-DE" altLang="de-DE">
                <a:ea typeface="ＭＳ Ｐゴシック" panose="020B0600070205080204" pitchFamily="34" charset="-128"/>
              </a:rPr>
              <a:t>Prävention von </a:t>
            </a:r>
            <a:r>
              <a:rPr lang="de-DE" altLang="de-DE" err="1">
                <a:ea typeface="ＭＳ Ｐゴシック" panose="020B0600070205080204" pitchFamily="34" charset="-128"/>
              </a:rPr>
              <a:t>Paravasationen</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F1D1C139-5E36-4AD0-9BAC-EAA492130444}"/>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E3FC2104-7A71-4F6E-9EDE-C9EE5CCBD1AC}"/>
              </a:ext>
            </a:extLst>
          </p:cNvPr>
          <p:cNvSpPr>
            <a:spLocks noGrp="1"/>
          </p:cNvSpPr>
          <p:nvPr>
            <p:ph type="sldNum" sz="quarter" idx="4"/>
          </p:nvPr>
        </p:nvSpPr>
        <p:spPr/>
        <p:txBody>
          <a:bodyPr/>
          <a:lstStyle/>
          <a:p>
            <a:pPr algn="r"/>
            <a:fld id="{D8EB360B-720C-704A-863E-A567E738ABDA}" type="slidenum">
              <a:rPr lang="de-DE" smtClean="0"/>
              <a:pPr algn="r"/>
              <a:t>15</a:t>
            </a:fld>
            <a:endParaRPr lang="de-DE"/>
          </a:p>
        </p:txBody>
      </p:sp>
    </p:spTree>
    <p:extLst>
      <p:ext uri="{BB962C8B-B14F-4D97-AF65-F5344CB8AC3E}">
        <p14:creationId xmlns:p14="http://schemas.microsoft.com/office/powerpoint/2010/main" val="1034721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5C0B12B-6AEB-47B2-B83C-EAAEF007A9B0}"/>
              </a:ext>
            </a:extLst>
          </p:cNvPr>
          <p:cNvSpPr>
            <a:spLocks noGrp="1"/>
          </p:cNvSpPr>
          <p:nvPr>
            <p:ph idx="1"/>
          </p:nvPr>
        </p:nvSpPr>
        <p:spPr/>
        <p:txBody>
          <a:bodyPr/>
          <a:lstStyle/>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Infusion </a:t>
            </a:r>
            <a:r>
              <a:rPr lang="de-DE" altLang="de-DE" b="1">
                <a:latin typeface="Arial" panose="020B0604020202020204" pitchFamily="34" charset="0"/>
                <a:ea typeface="ＭＳ Ｐゴシック" panose="020B0600070205080204" pitchFamily="34" charset="-128"/>
                <a:cs typeface="Arial" panose="020B0604020202020204" pitchFamily="34" charset="0"/>
              </a:rPr>
              <a:t>sofort stoppen</a:t>
            </a:r>
            <a:r>
              <a:rPr lang="de-DE" altLang="de-DE">
                <a:latin typeface="Arial" panose="020B0604020202020204" pitchFamily="34" charset="0"/>
                <a:ea typeface="ＭＳ Ｐゴシック" panose="020B0600070205080204" pitchFamily="34" charset="-128"/>
                <a:cs typeface="Arial" panose="020B0604020202020204" pitchFamily="34" charset="0"/>
              </a:rPr>
              <a:t>, Zugang belassen!</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Arzt informieren</a:t>
            </a:r>
          </a:p>
          <a:p>
            <a:pPr>
              <a:buFont typeface="Wingdings" panose="05000000000000000000" pitchFamily="2" charset="2"/>
              <a:buChar char="§"/>
            </a:pPr>
            <a:r>
              <a:rPr lang="de-DE" altLang="de-DE" err="1">
                <a:latin typeface="Arial" panose="020B0604020202020204" pitchFamily="34" charset="0"/>
                <a:ea typeface="ＭＳ Ｐゴシック" panose="020B0600070205080204" pitchFamily="34" charset="-128"/>
                <a:cs typeface="Arial" panose="020B0604020202020204" pitchFamily="34" charset="0"/>
              </a:rPr>
              <a:t>Paravasate</a:t>
            </a:r>
            <a:r>
              <a:rPr lang="de-DE" altLang="de-DE">
                <a:latin typeface="Arial" panose="020B0604020202020204" pitchFamily="34" charset="0"/>
                <a:ea typeface="ＭＳ Ｐゴシック" panose="020B0600070205080204" pitchFamily="34" charset="-128"/>
                <a:cs typeface="Arial" panose="020B0604020202020204" pitchFamily="34" charset="0"/>
              </a:rPr>
              <a:t>-Set holen</a:t>
            </a:r>
          </a:p>
          <a:p>
            <a:pPr>
              <a:buFont typeface="Wingdings" panose="05000000000000000000" pitchFamily="2" charset="2"/>
              <a:buChar char="§"/>
            </a:pPr>
            <a:endParaRPr lang="de-DE" altLang="de-DE">
              <a:ea typeface="ＭＳ Ｐゴシック" panose="020B0600070205080204" pitchFamily="34" charset="-128"/>
              <a:cs typeface="Geneva" charset="0"/>
            </a:endParaRPr>
          </a:p>
          <a:p>
            <a:pPr>
              <a:buFont typeface="Wingdings" panose="05000000000000000000" pitchFamily="2" charset="2"/>
              <a:buNone/>
            </a:pPr>
            <a:endParaRPr lang="de-DE" altLang="de-DE">
              <a:ea typeface="ＭＳ Ｐゴシック" panose="020B0600070205080204" pitchFamily="34" charset="-128"/>
              <a:cs typeface="Geneva" charset="0"/>
            </a:endParaRPr>
          </a:p>
          <a:p>
            <a:endParaRPr lang="de-DE"/>
          </a:p>
        </p:txBody>
      </p:sp>
      <p:sp>
        <p:nvSpPr>
          <p:cNvPr id="3" name="Titel 2">
            <a:extLst>
              <a:ext uri="{FF2B5EF4-FFF2-40B4-BE49-F238E27FC236}">
                <a16:creationId xmlns:a16="http://schemas.microsoft.com/office/drawing/2014/main" id="{D21F4B52-85F1-440C-A9EC-9BD2BFE350D2}"/>
              </a:ext>
            </a:extLst>
          </p:cNvPr>
          <p:cNvSpPr>
            <a:spLocks noGrp="1"/>
          </p:cNvSpPr>
          <p:nvPr>
            <p:ph type="ctrTitle"/>
          </p:nvPr>
        </p:nvSpPr>
        <p:spPr/>
        <p:txBody>
          <a:bodyPr/>
          <a:lstStyle/>
          <a:p>
            <a:r>
              <a:rPr lang="de-DE" altLang="de-DE">
                <a:ea typeface="ＭＳ Ｐゴシック" panose="020B0600070205080204" pitchFamily="34" charset="-128"/>
              </a:rPr>
              <a:t>Maßnahmen bei </a:t>
            </a:r>
            <a:r>
              <a:rPr lang="de-DE" altLang="de-DE" err="1">
                <a:ea typeface="ＭＳ Ｐゴシック" panose="020B0600070205080204" pitchFamily="34" charset="-128"/>
              </a:rPr>
              <a:t>Paravasation</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04EB3DCD-8A3E-42DF-9477-C153EACDE196}"/>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D5923699-10C0-4B2A-A410-91B35C4893D8}"/>
              </a:ext>
            </a:extLst>
          </p:cNvPr>
          <p:cNvSpPr>
            <a:spLocks noGrp="1"/>
          </p:cNvSpPr>
          <p:nvPr>
            <p:ph type="sldNum" sz="quarter" idx="4"/>
          </p:nvPr>
        </p:nvSpPr>
        <p:spPr/>
        <p:txBody>
          <a:bodyPr/>
          <a:lstStyle/>
          <a:p>
            <a:pPr algn="r"/>
            <a:fld id="{D8EB360B-720C-704A-863E-A567E738ABDA}" type="slidenum">
              <a:rPr lang="de-DE" smtClean="0"/>
              <a:pPr algn="r"/>
              <a:t>16</a:t>
            </a:fld>
            <a:endParaRPr lang="de-DE"/>
          </a:p>
        </p:txBody>
      </p:sp>
    </p:spTree>
    <p:extLst>
      <p:ext uri="{BB962C8B-B14F-4D97-AF65-F5344CB8AC3E}">
        <p14:creationId xmlns:p14="http://schemas.microsoft.com/office/powerpoint/2010/main" val="4228315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4CF972DF-CD4E-4DD2-ADC5-FC6A3303EA15}"/>
              </a:ext>
            </a:extLst>
          </p:cNvPr>
          <p:cNvSpPr>
            <a:spLocks noGrp="1"/>
          </p:cNvSpPr>
          <p:nvPr>
            <p:ph idx="1"/>
          </p:nvPr>
        </p:nvSpPr>
        <p:spPr/>
        <p:txBody>
          <a:bodyPr/>
          <a:lstStyle/>
          <a:p>
            <a:pPr>
              <a:buFont typeface="Wingdings" panose="05000000000000000000" pitchFamily="2" charset="2"/>
              <a:buNone/>
            </a:pPr>
            <a:r>
              <a:rPr lang="de-DE" altLang="de-DE" sz="1800" b="1">
                <a:latin typeface="Arial" panose="020B0604020202020204" pitchFamily="34" charset="0"/>
                <a:ea typeface="ＭＳ Ｐゴシック" panose="020B0600070205080204" pitchFamily="34" charset="-128"/>
                <a:cs typeface="Arial" panose="020B0604020202020204" pitchFamily="34" charset="0"/>
              </a:rPr>
              <a:t>Sofortmaßnahmen</a:t>
            </a:r>
          </a:p>
          <a:p>
            <a:pPr>
              <a:spcBef>
                <a:spcPts val="600"/>
              </a:spcBef>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Sterile Handschuhe anziehen</a:t>
            </a:r>
          </a:p>
          <a:p>
            <a:pPr>
              <a:spcBef>
                <a:spcPts val="600"/>
              </a:spcBef>
              <a:buFont typeface="Wingdings" panose="05000000000000000000" pitchFamily="2" charset="2"/>
              <a:buChar char="§"/>
            </a:pPr>
            <a:r>
              <a:rPr lang="de-DE" altLang="de-DE" err="1">
                <a:latin typeface="Arial" panose="020B0604020202020204" pitchFamily="34" charset="0"/>
                <a:ea typeface="ＭＳ Ｐゴシック" panose="020B0600070205080204" pitchFamily="34" charset="-128"/>
                <a:cs typeface="Arial" panose="020B0604020202020204" pitchFamily="34" charset="0"/>
              </a:rPr>
              <a:t>Paravasat</a:t>
            </a:r>
            <a:r>
              <a:rPr lang="de-DE" altLang="de-DE">
                <a:latin typeface="Arial" panose="020B0604020202020204" pitchFamily="34" charset="0"/>
                <a:ea typeface="ＭＳ Ｐゴシック" panose="020B0600070205080204" pitchFamily="34" charset="-128"/>
                <a:cs typeface="Arial" panose="020B0604020202020204" pitchFamily="34" charset="0"/>
              </a:rPr>
              <a:t> aspirieren, keinen Druck ausüben!</a:t>
            </a:r>
          </a:p>
          <a:p>
            <a:pPr>
              <a:spcBef>
                <a:spcPts val="600"/>
              </a:spcBef>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i. v.-Zugang entfernen</a:t>
            </a:r>
          </a:p>
          <a:p>
            <a:pPr>
              <a:spcBef>
                <a:spcPts val="600"/>
              </a:spcBef>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Bei Blasenbildung Blaseninhalt mit 1 ml Spritze und </a:t>
            </a:r>
            <a:r>
              <a:rPr lang="de-DE" altLang="de-DE" err="1">
                <a:latin typeface="Arial" panose="020B0604020202020204" pitchFamily="34" charset="0"/>
                <a:ea typeface="ＭＳ Ｐゴシック" panose="020B0600070205080204" pitchFamily="34" charset="-128"/>
                <a:cs typeface="Arial" panose="020B0604020202020204" pitchFamily="34" charset="0"/>
              </a:rPr>
              <a:t>s.c</a:t>
            </a:r>
            <a:r>
              <a:rPr lang="de-DE" altLang="de-DE">
                <a:latin typeface="Arial" panose="020B0604020202020204" pitchFamily="34" charset="0"/>
                <a:ea typeface="ＭＳ Ｐゴシック" panose="020B0600070205080204" pitchFamily="34" charset="-128"/>
                <a:cs typeface="Arial" panose="020B0604020202020204" pitchFamily="34" charset="0"/>
              </a:rPr>
              <a:t>. Kanüle vorsichtig aspirieren (pro Versuch neue Kanüle)</a:t>
            </a:r>
          </a:p>
          <a:p>
            <a:pPr>
              <a:spcBef>
                <a:spcPts val="600"/>
              </a:spcBef>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Extremität hochlagern und ruhigstellen für 24-48 h</a:t>
            </a:r>
          </a:p>
          <a:p>
            <a:pPr>
              <a:spcBef>
                <a:spcPts val="600"/>
              </a:spcBef>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Bei Bedarf analgetische Therapie</a:t>
            </a:r>
          </a:p>
          <a:p>
            <a:pPr>
              <a:spcBef>
                <a:spcPts val="600"/>
              </a:spcBef>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ggf. Chirurgen konsultieren (bei zentralvenösem Zugang ggf. Drainage, Thorakoskopie oder –</a:t>
            </a:r>
            <a:r>
              <a:rPr lang="de-DE" altLang="de-DE" err="1">
                <a:latin typeface="Arial" panose="020B0604020202020204" pitchFamily="34" charset="0"/>
                <a:ea typeface="ＭＳ Ｐゴシック" panose="020B0600070205080204" pitchFamily="34" charset="-128"/>
                <a:cs typeface="Arial" panose="020B0604020202020204" pitchFamily="34" charset="0"/>
              </a:rPr>
              <a:t>tomie</a:t>
            </a:r>
            <a:r>
              <a:rPr lang="de-DE" altLang="de-DE">
                <a:latin typeface="Arial" panose="020B0604020202020204" pitchFamily="34" charset="0"/>
                <a:ea typeface="ＭＳ Ｐゴシック" panose="020B0600070205080204" pitchFamily="34" charset="-128"/>
                <a:cs typeface="Arial" panose="020B0604020202020204" pitchFamily="34" charset="0"/>
              </a:rPr>
              <a:t> nach entsprechender Bildgebung)</a:t>
            </a:r>
          </a:p>
          <a:p>
            <a:pPr>
              <a:spcBef>
                <a:spcPts val="600"/>
              </a:spcBef>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Eventuell </a:t>
            </a:r>
            <a:r>
              <a:rPr lang="de-DE" altLang="de-DE" err="1">
                <a:latin typeface="Arial" panose="020B0604020202020204" pitchFamily="34" charset="0"/>
                <a:ea typeface="ＭＳ Ｐゴシック" panose="020B0600070205080204" pitchFamily="34" charset="-128"/>
                <a:cs typeface="Arial" panose="020B0604020202020204" pitchFamily="34" charset="0"/>
              </a:rPr>
              <a:t>antiinfektive</a:t>
            </a:r>
            <a:r>
              <a:rPr lang="de-DE" altLang="de-DE">
                <a:latin typeface="Arial" panose="020B0604020202020204" pitchFamily="34" charset="0"/>
                <a:ea typeface="ＭＳ Ｐゴシック" panose="020B0600070205080204" pitchFamily="34" charset="-128"/>
                <a:cs typeface="Arial" panose="020B0604020202020204" pitchFamily="34" charset="0"/>
              </a:rPr>
              <a:t> Therapie</a:t>
            </a:r>
          </a:p>
          <a:p>
            <a:pPr>
              <a:buFont typeface="Wingdings" panose="05000000000000000000" pitchFamily="2" charset="2"/>
              <a:buChar char="§"/>
            </a:pPr>
            <a:endParaRPr lang="de-DE" altLang="de-DE">
              <a:ea typeface="ＭＳ Ｐゴシック" panose="020B0600070205080204" pitchFamily="34" charset="-128"/>
              <a:cs typeface="Geneva" charset="0"/>
            </a:endParaRPr>
          </a:p>
          <a:p>
            <a:endParaRPr lang="de-DE"/>
          </a:p>
        </p:txBody>
      </p:sp>
      <p:sp>
        <p:nvSpPr>
          <p:cNvPr id="3" name="Titel 2">
            <a:extLst>
              <a:ext uri="{FF2B5EF4-FFF2-40B4-BE49-F238E27FC236}">
                <a16:creationId xmlns:a16="http://schemas.microsoft.com/office/drawing/2014/main" id="{86AADED7-DD34-4BCF-BBD1-07F717025056}"/>
              </a:ext>
            </a:extLst>
          </p:cNvPr>
          <p:cNvSpPr>
            <a:spLocks noGrp="1"/>
          </p:cNvSpPr>
          <p:nvPr>
            <p:ph type="ctrTitle"/>
          </p:nvPr>
        </p:nvSpPr>
        <p:spPr/>
        <p:txBody>
          <a:bodyPr/>
          <a:lstStyle/>
          <a:p>
            <a:r>
              <a:rPr lang="de-DE" altLang="de-DE">
                <a:ea typeface="ＭＳ Ｐゴシック" panose="020B0600070205080204" pitchFamily="34" charset="-128"/>
              </a:rPr>
              <a:t>Maßnahmen bei </a:t>
            </a:r>
            <a:r>
              <a:rPr lang="de-DE" altLang="de-DE" err="1">
                <a:ea typeface="ＭＳ Ｐゴシック" panose="020B0600070205080204" pitchFamily="34" charset="-128"/>
              </a:rPr>
              <a:t>Paravasation</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B33CB64D-F403-4A40-99B3-B28B5A3B6573}"/>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D3066EF8-DC08-4AD3-9266-4EDA7DB10A71}"/>
              </a:ext>
            </a:extLst>
          </p:cNvPr>
          <p:cNvSpPr>
            <a:spLocks noGrp="1"/>
          </p:cNvSpPr>
          <p:nvPr>
            <p:ph type="sldNum" sz="quarter" idx="4"/>
          </p:nvPr>
        </p:nvSpPr>
        <p:spPr/>
        <p:txBody>
          <a:bodyPr/>
          <a:lstStyle/>
          <a:p>
            <a:pPr algn="r"/>
            <a:fld id="{D8EB360B-720C-704A-863E-A567E738ABDA}" type="slidenum">
              <a:rPr lang="de-DE" smtClean="0"/>
              <a:pPr algn="r"/>
              <a:t>17</a:t>
            </a:fld>
            <a:endParaRPr lang="de-DE"/>
          </a:p>
        </p:txBody>
      </p:sp>
    </p:spTree>
    <p:extLst>
      <p:ext uri="{BB962C8B-B14F-4D97-AF65-F5344CB8AC3E}">
        <p14:creationId xmlns:p14="http://schemas.microsoft.com/office/powerpoint/2010/main" val="2014440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F6FD7E14-B836-457E-8399-D86E24566BEF}"/>
              </a:ext>
            </a:extLst>
          </p:cNvPr>
          <p:cNvSpPr>
            <a:spLocks noGrp="1"/>
          </p:cNvSpPr>
          <p:nvPr>
            <p:ph idx="1"/>
          </p:nvPr>
        </p:nvSpPr>
        <p:spPr/>
        <p:txBody>
          <a:bodyPr lIns="91440" tIns="45720" rIns="91440" bIns="45720" anchor="t"/>
          <a:lstStyle/>
          <a:p>
            <a:pPr>
              <a:buFont typeface="Wingdings" panose="05000000000000000000" pitchFamily="2" charset="2"/>
              <a:buNone/>
            </a:pPr>
            <a:r>
              <a:rPr lang="de-DE" altLang="de-DE" sz="1800" b="1" err="1">
                <a:latin typeface="Arial"/>
                <a:ea typeface="ＭＳ Ｐゴシック"/>
                <a:cs typeface="Arial"/>
              </a:rPr>
              <a:t>Paravasate</a:t>
            </a:r>
            <a:r>
              <a:rPr lang="de-DE" altLang="de-DE" sz="1800" b="1">
                <a:latin typeface="Arial"/>
                <a:ea typeface="ＭＳ Ｐゴシック"/>
                <a:cs typeface="Arial"/>
              </a:rPr>
              <a:t>-Set immer bereithalten!</a:t>
            </a:r>
          </a:p>
          <a:p>
            <a:pPr>
              <a:buFont typeface="Wingdings" panose="05000000000000000000" pitchFamily="2" charset="2"/>
              <a:buChar char="§"/>
            </a:pPr>
            <a:r>
              <a:rPr lang="de-DE" altLang="de-DE">
                <a:solidFill>
                  <a:srgbClr val="BE0023"/>
                </a:solidFill>
                <a:latin typeface="Arial"/>
                <a:ea typeface="ＭＳ Ｐゴシック"/>
                <a:cs typeface="Arial"/>
              </a:rPr>
              <a:t>DMSO</a:t>
            </a:r>
            <a:r>
              <a:rPr lang="de-DE" altLang="de-DE">
                <a:latin typeface="Arial"/>
                <a:ea typeface="ＭＳ Ｐゴシック"/>
                <a:cs typeface="Arial"/>
              </a:rPr>
              <a:t> (Dimethylsulfoxid) 99 %, 50 ml</a:t>
            </a:r>
          </a:p>
          <a:p>
            <a:pPr>
              <a:buFont typeface="Wingdings" panose="05000000000000000000" pitchFamily="2" charset="2"/>
              <a:buChar char="§"/>
            </a:pPr>
            <a:r>
              <a:rPr lang="de-DE" altLang="de-DE">
                <a:solidFill>
                  <a:srgbClr val="BE0023"/>
                </a:solidFill>
                <a:latin typeface="Arial"/>
                <a:ea typeface="ＭＳ Ｐゴシック"/>
                <a:cs typeface="Arial"/>
              </a:rPr>
              <a:t>Hyaluronidase</a:t>
            </a:r>
            <a:r>
              <a:rPr lang="de-DE" altLang="de-DE" b="1">
                <a:latin typeface="Arial"/>
                <a:ea typeface="ＭＳ Ｐゴシック"/>
                <a:cs typeface="Arial"/>
              </a:rPr>
              <a:t> </a:t>
            </a:r>
            <a:r>
              <a:rPr lang="de-DE" altLang="de-DE">
                <a:latin typeface="Arial"/>
                <a:ea typeface="ＭＳ Ｐゴシック"/>
                <a:cs typeface="Arial"/>
              </a:rPr>
              <a:t>Amp. à 150 IE / NaCl 0,9 %, 10 ml + Lidocain 1 %</a:t>
            </a:r>
          </a:p>
          <a:p>
            <a:pPr>
              <a:buFont typeface="Wingdings" panose="05000000000000000000" pitchFamily="2" charset="2"/>
              <a:buChar char="§"/>
            </a:pPr>
            <a:r>
              <a:rPr lang="de-DE" altLang="de-DE">
                <a:latin typeface="Arial"/>
                <a:ea typeface="ＭＳ Ｐゴシック"/>
                <a:cs typeface="Arial"/>
              </a:rPr>
              <a:t>Kälte-/Wärmepack</a:t>
            </a:r>
          </a:p>
          <a:p>
            <a:pPr>
              <a:buFont typeface="Wingdings" panose="05000000000000000000" pitchFamily="2" charset="2"/>
              <a:buChar char="§"/>
            </a:pPr>
            <a:r>
              <a:rPr lang="de-DE" altLang="de-DE">
                <a:latin typeface="Arial"/>
                <a:ea typeface="ＭＳ Ｐゴシック"/>
                <a:cs typeface="Arial"/>
              </a:rPr>
              <a:t>Sterile Einmalartikel wie Handschuhe, Spritzen, Kanülen, Tupfer, Kompressen</a:t>
            </a:r>
          </a:p>
          <a:p>
            <a:pPr>
              <a:buFont typeface="Wingdings" panose="05000000000000000000" pitchFamily="2" charset="2"/>
              <a:buChar char="§"/>
            </a:pPr>
            <a:r>
              <a:rPr lang="de-DE" altLang="de-DE">
                <a:latin typeface="Arial"/>
                <a:ea typeface="ＭＳ Ｐゴシック"/>
                <a:cs typeface="Arial"/>
              </a:rPr>
              <a:t>Empfehlungen für allgemeine und spezielle Maßnahmen</a:t>
            </a:r>
          </a:p>
          <a:p>
            <a:r>
              <a:rPr lang="de-DE">
                <a:ea typeface="ＭＳ Ｐゴシック"/>
              </a:rPr>
              <a:t>Notfallnummer der Apotheke für </a:t>
            </a:r>
            <a:r>
              <a:rPr lang="de-DE" err="1">
                <a:ea typeface="ＭＳ Ｐゴシック"/>
              </a:rPr>
              <a:t>Dexrazoxan</a:t>
            </a:r>
            <a:r>
              <a:rPr lang="de-DE">
                <a:ea typeface="ＭＳ Ｐゴシック"/>
              </a:rPr>
              <a:t> Zubereitung</a:t>
            </a:r>
            <a:endParaRPr lang="de-DE" altLang="de-DE">
              <a:latin typeface="Arial" panose="020B0604020202020204" pitchFamily="34" charset="0"/>
              <a:ea typeface="ＭＳ Ｐゴシック"/>
              <a:cs typeface="Arial" panose="020B0604020202020204" pitchFamily="34" charset="0"/>
            </a:endParaRPr>
          </a:p>
          <a:p>
            <a:pPr>
              <a:buFont typeface="Wingdings" panose="05000000000000000000" pitchFamily="2" charset="2"/>
              <a:buChar char="§"/>
            </a:pPr>
            <a:r>
              <a:rPr lang="de-DE" altLang="de-DE">
                <a:latin typeface="Arial"/>
                <a:ea typeface="ＭＳ Ｐゴシック"/>
                <a:cs typeface="Arial"/>
              </a:rPr>
              <a:t>Dokumentationsbogen</a:t>
            </a:r>
          </a:p>
          <a:p>
            <a:endParaRPr lang="de-DE" altLang="de-DE">
              <a:highlight>
                <a:srgbClr val="FFFF00"/>
              </a:highlight>
              <a:ea typeface="ＭＳ Ｐゴシック" panose="020B0600070205080204" pitchFamily="34" charset="-128"/>
              <a:cs typeface="Geneva" charset="0"/>
            </a:endParaRPr>
          </a:p>
          <a:p>
            <a:endParaRPr lang="de-DE"/>
          </a:p>
        </p:txBody>
      </p:sp>
      <p:sp>
        <p:nvSpPr>
          <p:cNvPr id="3" name="Titel 2">
            <a:extLst>
              <a:ext uri="{FF2B5EF4-FFF2-40B4-BE49-F238E27FC236}">
                <a16:creationId xmlns:a16="http://schemas.microsoft.com/office/drawing/2014/main" id="{A92DE4F3-FB8B-40B4-AB48-D1F1769DA228}"/>
              </a:ext>
            </a:extLst>
          </p:cNvPr>
          <p:cNvSpPr>
            <a:spLocks noGrp="1"/>
          </p:cNvSpPr>
          <p:nvPr>
            <p:ph type="ctrTitle"/>
          </p:nvPr>
        </p:nvSpPr>
        <p:spPr/>
        <p:txBody>
          <a:bodyPr/>
          <a:lstStyle/>
          <a:p>
            <a:r>
              <a:rPr lang="de-DE" altLang="de-DE" err="1">
                <a:ea typeface="ＭＳ Ｐゴシック" panose="020B0600070205080204" pitchFamily="34" charset="-128"/>
              </a:rPr>
              <a:t>Paravasate</a:t>
            </a:r>
            <a:r>
              <a:rPr lang="de-DE" altLang="de-DE">
                <a:ea typeface="ＭＳ Ｐゴシック" panose="020B0600070205080204" pitchFamily="34" charset="-128"/>
              </a:rPr>
              <a:t>-Set</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91C95B0F-356E-4E46-BE9E-2F3A9DAB79F3}"/>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26C85104-6AD4-4645-941C-944E1A359A53}"/>
              </a:ext>
            </a:extLst>
          </p:cNvPr>
          <p:cNvSpPr>
            <a:spLocks noGrp="1"/>
          </p:cNvSpPr>
          <p:nvPr>
            <p:ph type="sldNum" sz="quarter" idx="4"/>
          </p:nvPr>
        </p:nvSpPr>
        <p:spPr/>
        <p:txBody>
          <a:bodyPr/>
          <a:lstStyle/>
          <a:p>
            <a:pPr algn="r"/>
            <a:fld id="{D8EB360B-720C-704A-863E-A567E738ABDA}" type="slidenum">
              <a:rPr lang="de-DE" smtClean="0"/>
              <a:pPr algn="r"/>
              <a:t>18</a:t>
            </a:fld>
            <a:endParaRPr lang="de-DE"/>
          </a:p>
        </p:txBody>
      </p:sp>
    </p:spTree>
    <p:extLst>
      <p:ext uri="{BB962C8B-B14F-4D97-AF65-F5344CB8AC3E}">
        <p14:creationId xmlns:p14="http://schemas.microsoft.com/office/powerpoint/2010/main" val="2995443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98CE103E-1C65-4587-80A8-6F7226E065AF}"/>
              </a:ext>
            </a:extLst>
          </p:cNvPr>
          <p:cNvSpPr>
            <a:spLocks noGrp="1"/>
          </p:cNvSpPr>
          <p:nvPr>
            <p:ph idx="1"/>
          </p:nvPr>
        </p:nvSpPr>
        <p:spPr/>
        <p:txBody>
          <a:bodyPr lIns="91440" tIns="45720" rIns="91440" bIns="45720" anchor="t"/>
          <a:lstStyle/>
          <a:p>
            <a:pPr>
              <a:buFont typeface="Wingdings" panose="05000000000000000000" pitchFamily="2" charset="2"/>
              <a:buNone/>
            </a:pPr>
            <a:r>
              <a:rPr lang="de-DE" altLang="de-DE" sz="1800" b="1">
                <a:latin typeface="Arial"/>
                <a:ea typeface="ＭＳ Ｐゴシック"/>
                <a:cs typeface="Arial"/>
              </a:rPr>
              <a:t>Hyaluronidase</a:t>
            </a:r>
          </a:p>
          <a:p>
            <a:pPr>
              <a:buFont typeface="Wingdings" panose="05000000000000000000" pitchFamily="2" charset="2"/>
              <a:buChar char="§"/>
            </a:pPr>
            <a:r>
              <a:rPr lang="de-DE" altLang="de-DE" b="1">
                <a:solidFill>
                  <a:srgbClr val="BE0023"/>
                </a:solidFill>
                <a:latin typeface="Arial"/>
                <a:ea typeface="ＭＳ Ｐゴシック"/>
                <a:cs typeface="Arial"/>
              </a:rPr>
              <a:t>Bei Vinca-Alkaloiden, Paclitaxel</a:t>
            </a:r>
          </a:p>
          <a:p>
            <a:pPr>
              <a:buFont typeface="Wingdings" panose="05000000000000000000" pitchFamily="2" charset="2"/>
              <a:buChar char="§"/>
            </a:pPr>
            <a:r>
              <a:rPr lang="de-DE" altLang="de-DE">
                <a:latin typeface="Arial"/>
                <a:ea typeface="ＭＳ Ｐゴシック"/>
                <a:cs typeface="Arial"/>
              </a:rPr>
              <a:t>Einmalige Anwendung möglichst innerhalb 1 h nach </a:t>
            </a:r>
            <a:r>
              <a:rPr lang="de-DE" altLang="de-DE" err="1">
                <a:latin typeface="Arial"/>
                <a:ea typeface="ＭＳ Ｐゴシック"/>
                <a:cs typeface="Arial"/>
              </a:rPr>
              <a:t>Paravasation</a:t>
            </a:r>
            <a:r>
              <a:rPr lang="de-DE" altLang="de-DE">
                <a:latin typeface="Arial"/>
                <a:ea typeface="ＭＳ Ｐゴシック"/>
                <a:cs typeface="Arial"/>
              </a:rPr>
              <a:t>, </a:t>
            </a:r>
            <a:r>
              <a:rPr lang="de-DE" altLang="de-DE" err="1">
                <a:latin typeface="Arial"/>
                <a:ea typeface="ＭＳ Ｐゴシック"/>
                <a:cs typeface="Arial"/>
              </a:rPr>
              <a:t>s.c</a:t>
            </a:r>
            <a:r>
              <a:rPr lang="de-DE" altLang="de-DE">
                <a:latin typeface="Arial"/>
                <a:ea typeface="ＭＳ Ｐゴシック"/>
                <a:cs typeface="Arial"/>
              </a:rPr>
              <a:t>.</a:t>
            </a:r>
          </a:p>
          <a:p>
            <a:r>
              <a:rPr lang="de-DE">
                <a:ea typeface="ＭＳ Ｐゴシック"/>
                <a:cs typeface="Times New Roman"/>
              </a:rPr>
              <a:t>Sternförmiges, subkutanes Umspritzen </a:t>
            </a:r>
            <a:r>
              <a:rPr lang="de-DE" i="1">
                <a:ea typeface="ＭＳ Ｐゴシック"/>
                <a:cs typeface="Times New Roman"/>
              </a:rPr>
              <a:t>um</a:t>
            </a:r>
            <a:r>
              <a:rPr lang="de-DE">
                <a:ea typeface="ＭＳ Ｐゴシック"/>
                <a:cs typeface="Times New Roman"/>
              </a:rPr>
              <a:t> das </a:t>
            </a:r>
            <a:r>
              <a:rPr lang="de-DE" err="1">
                <a:ea typeface="ＭＳ Ｐゴシック"/>
                <a:cs typeface="Times New Roman"/>
              </a:rPr>
              <a:t>Paravasategebiet</a:t>
            </a:r>
            <a:r>
              <a:rPr lang="de-DE">
                <a:ea typeface="ＭＳ Ｐゴシック"/>
                <a:cs typeface="Times New Roman"/>
              </a:rPr>
              <a:t> (nicht </a:t>
            </a:r>
            <a:r>
              <a:rPr lang="de-DE" i="1">
                <a:ea typeface="ＭＳ Ｐゴシック"/>
                <a:cs typeface="Times New Roman"/>
              </a:rPr>
              <a:t>in</a:t>
            </a:r>
            <a:r>
              <a:rPr lang="de-DE">
                <a:ea typeface="ＭＳ Ｐゴシック"/>
                <a:cs typeface="Times New Roman"/>
              </a:rPr>
              <a:t> das Gebiet)</a:t>
            </a:r>
          </a:p>
          <a:p>
            <a:r>
              <a:rPr lang="de-DE" altLang="de-DE">
                <a:solidFill>
                  <a:schemeClr val="tx1">
                    <a:lumMod val="65000"/>
                    <a:lumOff val="35000"/>
                  </a:schemeClr>
                </a:solidFill>
                <a:latin typeface="Arial"/>
                <a:ea typeface="ＭＳ Ｐゴシック"/>
                <a:cs typeface="Times New Roman"/>
              </a:rPr>
              <a:t>Bis zu 1500 IE (150 IE/ml), pro Applikationsstelle ca. 250-300 IE</a:t>
            </a:r>
          </a:p>
          <a:p>
            <a:pPr>
              <a:buFont typeface="Wingdings" panose="05000000000000000000" pitchFamily="2" charset="2"/>
              <a:buChar char="§"/>
            </a:pPr>
            <a:r>
              <a:rPr lang="de-DE" altLang="de-DE">
                <a:solidFill>
                  <a:schemeClr val="tx1">
                    <a:lumMod val="65000"/>
                    <a:lumOff val="35000"/>
                  </a:schemeClr>
                </a:solidFill>
                <a:latin typeface="Arial"/>
                <a:ea typeface="ＭＳ Ｐゴシック"/>
                <a:cs typeface="Arial"/>
              </a:rPr>
              <a:t>Kann sehr schmerzhaft sein </a:t>
            </a:r>
            <a:r>
              <a:rPr lang="de-DE" altLang="de-DE">
                <a:solidFill>
                  <a:schemeClr val="tx1">
                    <a:lumMod val="65000"/>
                    <a:lumOff val="35000"/>
                  </a:schemeClr>
                </a:solidFill>
                <a:latin typeface="Arial"/>
                <a:ea typeface="ＭＳ Ｐゴシック"/>
                <a:cs typeface="Arial"/>
                <a:sym typeface="Wingdings" panose="05000000000000000000" pitchFamily="2" charset="2"/>
              </a:rPr>
              <a:t> unterstützende Schmerztherapie</a:t>
            </a:r>
            <a:endParaRPr lang="de-DE" altLang="de-DE">
              <a:solidFill>
                <a:schemeClr val="tx1">
                  <a:lumMod val="65000"/>
                  <a:lumOff val="35000"/>
                </a:schemeClr>
              </a:solidFill>
              <a:latin typeface="Arial"/>
              <a:ea typeface="ＭＳ Ｐゴシック"/>
              <a:cs typeface="Arial"/>
            </a:endParaRPr>
          </a:p>
          <a:p>
            <a:pPr>
              <a:buFont typeface="Wingdings" panose="05000000000000000000" pitchFamily="2" charset="2"/>
              <a:buChar char="§"/>
            </a:pPr>
            <a:r>
              <a:rPr lang="de-DE" altLang="de-DE">
                <a:latin typeface="Arial"/>
                <a:ea typeface="ＭＳ Ｐゴシック"/>
                <a:cs typeface="Arial"/>
              </a:rPr>
              <a:t>Parallel </a:t>
            </a:r>
            <a:r>
              <a:rPr lang="de-DE" altLang="de-DE" b="1">
                <a:latin typeface="Arial"/>
                <a:ea typeface="ＭＳ Ｐゴシック"/>
                <a:cs typeface="Arial"/>
              </a:rPr>
              <a:t>milde, trockene Wärme </a:t>
            </a:r>
            <a:r>
              <a:rPr lang="de-DE" altLang="de-DE">
                <a:latin typeface="Arial"/>
                <a:ea typeface="ＭＳ Ｐゴシック"/>
                <a:cs typeface="Arial"/>
              </a:rPr>
              <a:t>(keine feuchte Wärme, da Mazeration der Haut) </a:t>
            </a:r>
            <a:r>
              <a:rPr lang="de-DE" altLang="de-DE">
                <a:latin typeface="Arial"/>
                <a:ea typeface="ＭＳ Ｐゴシック"/>
                <a:cs typeface="Arial"/>
                <a:sym typeface="Wingdings" panose="05000000000000000000" pitchFamily="2" charset="2"/>
              </a:rPr>
              <a:t> </a:t>
            </a:r>
            <a:r>
              <a:rPr lang="de-DE" altLang="de-DE">
                <a:latin typeface="Arial"/>
                <a:ea typeface="ＭＳ Ｐゴシック"/>
                <a:cs typeface="Arial"/>
              </a:rPr>
              <a:t>1-2 h bzw. 4x tgl. 20 min an 1-2 Tagen (bei Paclitaxel nicht erforderlich)</a:t>
            </a:r>
          </a:p>
          <a:p>
            <a:endParaRPr lang="de-DE"/>
          </a:p>
        </p:txBody>
      </p:sp>
      <p:sp>
        <p:nvSpPr>
          <p:cNvPr id="3" name="Titel 2">
            <a:extLst>
              <a:ext uri="{FF2B5EF4-FFF2-40B4-BE49-F238E27FC236}">
                <a16:creationId xmlns:a16="http://schemas.microsoft.com/office/drawing/2014/main" id="{87D63E7A-714B-48BF-A28E-CF3497EE46BE}"/>
              </a:ext>
            </a:extLst>
          </p:cNvPr>
          <p:cNvSpPr>
            <a:spLocks noGrp="1"/>
          </p:cNvSpPr>
          <p:nvPr>
            <p:ph type="ctrTitle"/>
          </p:nvPr>
        </p:nvSpPr>
        <p:spPr/>
        <p:txBody>
          <a:bodyPr/>
          <a:lstStyle/>
          <a:p>
            <a:r>
              <a:rPr lang="de-DE" altLang="de-DE">
                <a:ea typeface="ＭＳ Ｐゴシック" panose="020B0600070205080204" pitchFamily="34" charset="-128"/>
              </a:rPr>
              <a:t>Maßnahmen bei </a:t>
            </a:r>
            <a:r>
              <a:rPr lang="de-DE" altLang="de-DE" err="1">
                <a:ea typeface="ＭＳ Ｐゴシック" panose="020B0600070205080204" pitchFamily="34" charset="-128"/>
              </a:rPr>
              <a:t>Paravasation</a:t>
            </a:r>
            <a:r>
              <a:rPr lang="de-DE" altLang="de-DE">
                <a:ea typeface="ＭＳ Ｐゴシック" panose="020B0600070205080204" pitchFamily="34" charset="-128"/>
              </a:rPr>
              <a:t> </a:t>
            </a:r>
            <a:r>
              <a:rPr lang="de-DE" altLang="de-DE" baseline="30000">
                <a:ea typeface="ＭＳ Ｐゴシック" panose="020B0600070205080204" pitchFamily="34" charset="-128"/>
              </a:rPr>
              <a:t>[2,6,7]</a:t>
            </a:r>
            <a:r>
              <a:rPr lang="de-DE" altLang="de-DE">
                <a:ea typeface="ＭＳ Ｐゴシック" panose="020B0600070205080204" pitchFamily="34" charset="-128"/>
              </a:rPr>
              <a:t> </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D7288C29-464F-4373-A454-348E3E037BFF}"/>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34BA6BEC-B5B9-4242-8A6A-C4ECCBADED94}"/>
              </a:ext>
            </a:extLst>
          </p:cNvPr>
          <p:cNvSpPr>
            <a:spLocks noGrp="1"/>
          </p:cNvSpPr>
          <p:nvPr>
            <p:ph type="sldNum" sz="quarter" idx="4"/>
          </p:nvPr>
        </p:nvSpPr>
        <p:spPr/>
        <p:txBody>
          <a:bodyPr/>
          <a:lstStyle/>
          <a:p>
            <a:pPr algn="r"/>
            <a:fld id="{D8EB360B-720C-704A-863E-A567E738ABDA}" type="slidenum">
              <a:rPr lang="de-DE" smtClean="0"/>
              <a:pPr algn="r"/>
              <a:t>19</a:t>
            </a:fld>
            <a:endParaRPr lang="de-DE"/>
          </a:p>
        </p:txBody>
      </p:sp>
    </p:spTree>
    <p:extLst>
      <p:ext uri="{BB962C8B-B14F-4D97-AF65-F5344CB8AC3E}">
        <p14:creationId xmlns:p14="http://schemas.microsoft.com/office/powerpoint/2010/main" val="4059259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DA661F81-D47D-4D20-9374-7F1CB5204DF3}"/>
              </a:ext>
            </a:extLst>
          </p:cNvPr>
          <p:cNvSpPr>
            <a:spLocks noGrp="1"/>
          </p:cNvSpPr>
          <p:nvPr>
            <p:ph idx="1"/>
          </p:nvPr>
        </p:nvSpPr>
        <p:spPr/>
        <p:txBody>
          <a:bodyPr lIns="91440" tIns="45720" rIns="91440" bIns="45720" anchor="t"/>
          <a:lstStyle/>
          <a:p>
            <a:pPr>
              <a:buFont typeface="Wingdings" panose="05000000000000000000" pitchFamily="2" charset="2"/>
              <a:buNone/>
            </a:pPr>
            <a:r>
              <a:rPr lang="de-DE" altLang="de-DE" sz="1800" b="1">
                <a:latin typeface="Arial"/>
                <a:ea typeface="ＭＳ Ｐゴシック"/>
                <a:cs typeface="Arial"/>
              </a:rPr>
              <a:t>Definition</a:t>
            </a:r>
          </a:p>
          <a:p>
            <a:pPr>
              <a:buFont typeface="Wingdings" panose="05000000000000000000" pitchFamily="2" charset="2"/>
              <a:buChar char="§"/>
            </a:pPr>
            <a:r>
              <a:rPr lang="de-DE" altLang="de-DE">
                <a:latin typeface="Arial"/>
                <a:ea typeface="ＭＳ Ｐゴシック"/>
                <a:cs typeface="Arial"/>
              </a:rPr>
              <a:t>Versehentliche Injektion oder Austreten von </a:t>
            </a:r>
            <a:r>
              <a:rPr lang="de-DE" altLang="de-DE" err="1">
                <a:latin typeface="Arial"/>
                <a:ea typeface="ＭＳ Ｐゴシック"/>
                <a:cs typeface="Arial"/>
              </a:rPr>
              <a:t>Zytostatikalösung</a:t>
            </a:r>
            <a:r>
              <a:rPr lang="de-DE" altLang="de-DE">
                <a:latin typeface="Arial"/>
                <a:ea typeface="ＭＳ Ｐゴシック"/>
                <a:cs typeface="Arial"/>
              </a:rPr>
              <a:t> in umliegendes Gewebe während einer intravenösen Applikation</a:t>
            </a:r>
          </a:p>
          <a:p>
            <a:pPr marL="0" indent="0">
              <a:buNone/>
            </a:pPr>
            <a:endParaRPr lang="de-DE" altLang="de-DE">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None/>
            </a:pPr>
            <a:r>
              <a:rPr lang="de-DE" altLang="de-DE" sz="1800" b="1">
                <a:latin typeface="Arial"/>
                <a:ea typeface="ＭＳ Ｐゴシック"/>
                <a:cs typeface="Arial"/>
              </a:rPr>
              <a:t>Häufigkeit</a:t>
            </a:r>
          </a:p>
          <a:p>
            <a:pPr>
              <a:buFont typeface="Wingdings" panose="05000000000000000000" pitchFamily="2" charset="2"/>
              <a:buChar char="§"/>
            </a:pPr>
            <a:r>
              <a:rPr lang="de-DE" altLang="de-DE">
                <a:latin typeface="Arial"/>
                <a:ea typeface="ＭＳ Ｐゴシック"/>
                <a:cs typeface="Arial"/>
              </a:rPr>
              <a:t>Bei 0,1 bis 6,5 % der Patienten </a:t>
            </a:r>
            <a:r>
              <a:rPr lang="de-DE" altLang="de-DE" baseline="30000">
                <a:latin typeface="Arial"/>
                <a:ea typeface="ＭＳ Ｐゴシック"/>
                <a:cs typeface="Arial"/>
              </a:rPr>
              <a:t>[2]</a:t>
            </a:r>
          </a:p>
          <a:p>
            <a:pPr>
              <a:buFont typeface="Wingdings" panose="05000000000000000000" pitchFamily="2" charset="2"/>
              <a:buChar char="§"/>
            </a:pPr>
            <a:r>
              <a:rPr lang="de-DE" altLang="de-DE">
                <a:latin typeface="Arial"/>
                <a:ea typeface="ＭＳ Ｐゴシック"/>
                <a:cs typeface="Arial"/>
              </a:rPr>
              <a:t>Auch Portsysteme kein 100%iger Schutz: 0,26-4,7%</a:t>
            </a:r>
            <a:r>
              <a:rPr lang="de-DE" altLang="de-DE" baseline="30000">
                <a:latin typeface="Arial"/>
                <a:ea typeface="ＭＳ Ｐゴシック"/>
                <a:cs typeface="Arial"/>
              </a:rPr>
              <a:t>[2]</a:t>
            </a:r>
          </a:p>
          <a:p>
            <a:endParaRPr lang="de-DE" altLang="de-DE">
              <a:ea typeface="ＭＳ Ｐゴシック" panose="020B0600070205080204" pitchFamily="34" charset="-128"/>
              <a:cs typeface="Geneva" charset="0"/>
            </a:endParaRPr>
          </a:p>
          <a:p>
            <a:endParaRPr lang="de-DE"/>
          </a:p>
        </p:txBody>
      </p:sp>
      <p:sp>
        <p:nvSpPr>
          <p:cNvPr id="3" name="Titel 2">
            <a:extLst>
              <a:ext uri="{FF2B5EF4-FFF2-40B4-BE49-F238E27FC236}">
                <a16:creationId xmlns:a16="http://schemas.microsoft.com/office/drawing/2014/main" id="{66780BD0-10A9-4EA4-A63D-8A570FF2C169}"/>
              </a:ext>
            </a:extLst>
          </p:cNvPr>
          <p:cNvSpPr>
            <a:spLocks noGrp="1"/>
          </p:cNvSpPr>
          <p:nvPr>
            <p:ph type="ctrTitle"/>
          </p:nvPr>
        </p:nvSpPr>
        <p:spPr/>
        <p:txBody>
          <a:bodyPr lIns="0" tIns="0" rIns="0" bIns="0" anchor="t"/>
          <a:lstStyle/>
          <a:p>
            <a:r>
              <a:rPr lang="de-DE" altLang="de-DE" sz="2000" err="1">
                <a:latin typeface="Arial"/>
                <a:ea typeface="ＭＳ Ｐゴシック"/>
                <a:cs typeface="Arial"/>
              </a:rPr>
              <a:t>Paravasation</a:t>
            </a:r>
            <a:r>
              <a:rPr lang="de-DE" altLang="de-DE" sz="2000">
                <a:latin typeface="Arial"/>
                <a:ea typeface="ＭＳ Ｐゴシック"/>
                <a:cs typeface="Arial"/>
              </a:rPr>
              <a:t> </a:t>
            </a:r>
            <a:r>
              <a:rPr lang="de-DE" altLang="de-DE" sz="2000" baseline="30000">
                <a:latin typeface="Arial"/>
                <a:ea typeface="ＭＳ Ｐゴシック"/>
                <a:cs typeface="Geneva" charset="0"/>
              </a:rPr>
              <a:t>[1, 2, 5]</a:t>
            </a:r>
            <a:br>
              <a:rPr lang="de-DE" altLang="de-DE" sz="2000">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1EF0060F-F9A5-4EE4-A077-B32C46BCA3B7}"/>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39C513C5-7E5D-4463-835B-A7FB44DDC89E}"/>
              </a:ext>
            </a:extLst>
          </p:cNvPr>
          <p:cNvSpPr>
            <a:spLocks noGrp="1"/>
          </p:cNvSpPr>
          <p:nvPr>
            <p:ph type="sldNum" sz="quarter" idx="4"/>
          </p:nvPr>
        </p:nvSpPr>
        <p:spPr/>
        <p:txBody>
          <a:bodyPr/>
          <a:lstStyle/>
          <a:p>
            <a:pPr algn="r"/>
            <a:fld id="{D8EB360B-720C-704A-863E-A567E738ABDA}" type="slidenum">
              <a:rPr lang="de-DE" smtClean="0"/>
              <a:pPr algn="r"/>
              <a:t>2</a:t>
            </a:fld>
            <a:endParaRPr lang="de-DE"/>
          </a:p>
        </p:txBody>
      </p:sp>
    </p:spTree>
    <p:extLst>
      <p:ext uri="{BB962C8B-B14F-4D97-AF65-F5344CB8AC3E}">
        <p14:creationId xmlns:p14="http://schemas.microsoft.com/office/powerpoint/2010/main" val="3422657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9577C16A-47C2-4B00-9970-20B0E1C09901}"/>
              </a:ext>
            </a:extLst>
          </p:cNvPr>
          <p:cNvSpPr>
            <a:spLocks noGrp="1"/>
          </p:cNvSpPr>
          <p:nvPr>
            <p:ph idx="1"/>
          </p:nvPr>
        </p:nvSpPr>
        <p:spPr/>
        <p:txBody>
          <a:bodyPr lIns="91440" tIns="45720" rIns="91440" bIns="45720" anchor="t"/>
          <a:lstStyle/>
          <a:p>
            <a:pPr defTabSz="914400">
              <a:buFont typeface="Wingdings" panose="05000000000000000000" pitchFamily="2" charset="2"/>
              <a:buNone/>
            </a:pPr>
            <a:r>
              <a:rPr lang="de-DE" altLang="de-DE" sz="1800" b="1" kern="0">
                <a:latin typeface="Arial"/>
                <a:ea typeface="ＭＳ Ｐゴシック"/>
                <a:cs typeface="Arial"/>
              </a:rPr>
              <a:t>DMSO</a:t>
            </a:r>
            <a:endParaRPr lang="de-DE" altLang="de-DE" sz="1800" b="1" kern="0">
              <a:highlight>
                <a:srgbClr val="FFFF00"/>
              </a:highlight>
              <a:latin typeface="Arial"/>
              <a:ea typeface="ＭＳ Ｐゴシック"/>
              <a:cs typeface="Arial"/>
            </a:endParaRPr>
          </a:p>
          <a:p>
            <a:pPr defTabSz="914400"/>
            <a:r>
              <a:rPr lang="de-DE" altLang="de-DE" b="1" kern="0">
                <a:solidFill>
                  <a:srgbClr val="BE0023"/>
                </a:solidFill>
                <a:latin typeface="Arial"/>
                <a:ea typeface="ＭＳ Ｐゴシック"/>
                <a:cs typeface="Arial"/>
              </a:rPr>
              <a:t>Bei </a:t>
            </a:r>
            <a:r>
              <a:rPr lang="de-DE" altLang="de-DE" b="1" kern="0" err="1">
                <a:solidFill>
                  <a:srgbClr val="BE0023"/>
                </a:solidFill>
                <a:latin typeface="Arial"/>
                <a:ea typeface="ＭＳ Ｐゴシック"/>
                <a:cs typeface="Arial"/>
              </a:rPr>
              <a:t>Anthrazyklinen</a:t>
            </a:r>
            <a:r>
              <a:rPr lang="de-DE" altLang="de-DE" b="1" kern="0">
                <a:solidFill>
                  <a:srgbClr val="BE0023"/>
                </a:solidFill>
                <a:latin typeface="Arial"/>
                <a:ea typeface="ＭＳ Ｐゴシック"/>
                <a:cs typeface="Arial"/>
              </a:rPr>
              <a:t>, </a:t>
            </a:r>
            <a:r>
              <a:rPr lang="de-DE" altLang="de-DE" b="1" kern="0" err="1">
                <a:solidFill>
                  <a:srgbClr val="BE0023"/>
                </a:solidFill>
                <a:latin typeface="Arial"/>
                <a:ea typeface="ＭＳ Ｐゴシック"/>
                <a:cs typeface="Arial"/>
              </a:rPr>
              <a:t>Mitomycin</a:t>
            </a:r>
            <a:r>
              <a:rPr lang="de-DE" altLang="de-DE" b="1" kern="0">
                <a:solidFill>
                  <a:srgbClr val="BE0023"/>
                </a:solidFill>
                <a:latin typeface="Arial"/>
                <a:ea typeface="ＭＳ Ｐゴシック"/>
                <a:cs typeface="Arial"/>
              </a:rPr>
              <a:t>, </a:t>
            </a:r>
            <a:r>
              <a:rPr lang="de-DE" altLang="de-DE" b="1" kern="0" err="1">
                <a:solidFill>
                  <a:srgbClr val="BE0023"/>
                </a:solidFill>
                <a:latin typeface="Arial"/>
                <a:ea typeface="ＭＳ Ｐゴシック"/>
                <a:cs typeface="Arial"/>
              </a:rPr>
              <a:t>Mitoxantron</a:t>
            </a:r>
            <a:r>
              <a:rPr lang="de-DE" altLang="de-DE" b="1" kern="0">
                <a:solidFill>
                  <a:srgbClr val="BE0023"/>
                </a:solidFill>
                <a:latin typeface="Arial"/>
                <a:ea typeface="ＭＳ Ｐゴシック"/>
                <a:cs typeface="Arial"/>
              </a:rPr>
              <a:t>, </a:t>
            </a:r>
            <a:r>
              <a:rPr lang="de-DE" altLang="de-DE" b="1" kern="0" err="1">
                <a:solidFill>
                  <a:srgbClr val="BE0023"/>
                </a:solidFill>
                <a:latin typeface="Arial"/>
                <a:ea typeface="ＭＳ Ｐゴシック"/>
                <a:cs typeface="Arial"/>
              </a:rPr>
              <a:t>Dactinomycin</a:t>
            </a:r>
            <a:r>
              <a:rPr lang="de-DE" altLang="de-DE" b="1" kern="0">
                <a:solidFill>
                  <a:srgbClr val="BE0023"/>
                </a:solidFill>
                <a:latin typeface="Arial"/>
                <a:ea typeface="ＭＳ Ｐゴシック"/>
                <a:cs typeface="Arial"/>
              </a:rPr>
              <a:t>, Cisplatin, </a:t>
            </a:r>
            <a:r>
              <a:rPr lang="de-DE" altLang="de-DE" b="1" kern="0" err="1">
                <a:solidFill>
                  <a:srgbClr val="BE0023"/>
                </a:solidFill>
                <a:latin typeface="Arial"/>
                <a:ea typeface="ＭＳ Ｐゴシック"/>
                <a:cs typeface="Arial"/>
              </a:rPr>
              <a:t>Amsacrin</a:t>
            </a:r>
            <a:endParaRPr lang="de-DE" altLang="de-DE" b="1" kern="0">
              <a:solidFill>
                <a:srgbClr val="BE0023"/>
              </a:solidFill>
              <a:latin typeface="Arial"/>
              <a:ea typeface="ＭＳ Ｐゴシック"/>
              <a:cs typeface="Arial"/>
            </a:endParaRPr>
          </a:p>
          <a:p>
            <a:pPr defTabSz="914400">
              <a:spcBef>
                <a:spcPts val="600"/>
              </a:spcBef>
            </a:pPr>
            <a:r>
              <a:rPr lang="de-DE" altLang="de-DE" kern="0">
                <a:latin typeface="Arial"/>
                <a:ea typeface="ＭＳ Ｐゴシック"/>
                <a:cs typeface="Arial"/>
              </a:rPr>
              <a:t>Konsequent mehrere Tage (1 bis 2 Wo.) alle 8 h, </a:t>
            </a:r>
            <a:r>
              <a:rPr lang="de-DE" altLang="de-DE" kern="0" err="1">
                <a:solidFill>
                  <a:srgbClr val="BE0023"/>
                </a:solidFill>
                <a:latin typeface="Arial"/>
                <a:ea typeface="ＭＳ Ｐゴシック"/>
                <a:cs typeface="Arial"/>
              </a:rPr>
              <a:t>topisch</a:t>
            </a:r>
            <a:endParaRPr lang="de-DE" altLang="de-DE" kern="0">
              <a:solidFill>
                <a:srgbClr val="BE0023"/>
              </a:solidFill>
              <a:latin typeface="Arial"/>
              <a:ea typeface="ＭＳ Ｐゴシック"/>
              <a:cs typeface="Arial"/>
            </a:endParaRPr>
          </a:p>
          <a:p>
            <a:pPr defTabSz="914400">
              <a:spcBef>
                <a:spcPts val="600"/>
              </a:spcBef>
            </a:pPr>
            <a:r>
              <a:rPr lang="de-DE" altLang="de-DE" kern="0">
                <a:latin typeface="Arial"/>
                <a:ea typeface="ＭＳ Ｐゴシック"/>
                <a:cs typeface="Arial"/>
              </a:rPr>
              <a:t>Mit einem sterilen Watteträger ohne Druckausübung im gesamten </a:t>
            </a:r>
            <a:r>
              <a:rPr lang="de-DE" altLang="de-DE" kern="0" err="1">
                <a:latin typeface="Arial"/>
                <a:ea typeface="ＭＳ Ｐゴシック"/>
                <a:cs typeface="Arial"/>
              </a:rPr>
              <a:t>Paravasatgebiet</a:t>
            </a:r>
            <a:r>
              <a:rPr lang="de-DE" altLang="de-DE" kern="0">
                <a:latin typeface="Arial"/>
                <a:ea typeface="ＭＳ Ｐゴシック"/>
                <a:cs typeface="Arial"/>
              </a:rPr>
              <a:t> auftragen, an der Luft gut abtrocknen lassen, nicht-okklusiver Verband/sterile Kompresse</a:t>
            </a:r>
          </a:p>
          <a:p>
            <a:pPr defTabSz="914400">
              <a:spcBef>
                <a:spcPts val="600"/>
              </a:spcBef>
            </a:pPr>
            <a:r>
              <a:rPr lang="de-DE" altLang="de-DE" kern="0">
                <a:latin typeface="Arial"/>
                <a:ea typeface="ＭＳ Ｐゴシック"/>
                <a:cs typeface="Arial"/>
              </a:rPr>
              <a:t>Behandeltes </a:t>
            </a:r>
            <a:r>
              <a:rPr lang="de-DE" altLang="de-DE" kern="0" err="1">
                <a:latin typeface="Arial"/>
                <a:ea typeface="ＭＳ Ｐゴシック"/>
                <a:cs typeface="Arial"/>
              </a:rPr>
              <a:t>Paravasatgebiet</a:t>
            </a:r>
            <a:r>
              <a:rPr lang="de-DE" altLang="de-DE" kern="0">
                <a:latin typeface="Arial"/>
                <a:ea typeface="ＭＳ Ｐゴシック"/>
                <a:cs typeface="Arial"/>
              </a:rPr>
              <a:t> sollte doppelt so groß sein wie der </a:t>
            </a:r>
            <a:r>
              <a:rPr lang="de-DE" altLang="de-DE" kern="0" err="1">
                <a:latin typeface="Arial"/>
                <a:ea typeface="ＭＳ Ｐゴシック"/>
                <a:cs typeface="Arial"/>
              </a:rPr>
              <a:t>Paravasatbereich</a:t>
            </a:r>
            <a:endParaRPr lang="de-DE" altLang="de-DE" kern="0">
              <a:latin typeface="Arial"/>
              <a:ea typeface="ＭＳ Ｐゴシック"/>
              <a:cs typeface="Arial"/>
            </a:endParaRPr>
          </a:p>
          <a:p>
            <a:pPr defTabSz="914400">
              <a:spcBef>
                <a:spcPts val="600"/>
              </a:spcBef>
            </a:pPr>
            <a:r>
              <a:rPr lang="de-DE" altLang="de-DE" kern="0">
                <a:latin typeface="Arial"/>
                <a:ea typeface="ＭＳ Ｐゴシック"/>
                <a:cs typeface="Arial"/>
              </a:rPr>
              <a:t>Nicht zu früh absetzen!</a:t>
            </a:r>
          </a:p>
          <a:p>
            <a:pPr defTabSz="914400">
              <a:spcBef>
                <a:spcPts val="600"/>
              </a:spcBef>
            </a:pPr>
            <a:r>
              <a:rPr lang="de-DE" altLang="de-DE" kern="0">
                <a:latin typeface="Arial"/>
                <a:ea typeface="ＭＳ Ｐゴシック"/>
                <a:cs typeface="Arial"/>
              </a:rPr>
              <a:t>Nebenwirkungen: knoblauchartiger Mundgeruch, reversibles Erythem, Brennen der Behandlungsstelle, selten Blasenbildung</a:t>
            </a:r>
          </a:p>
          <a:p>
            <a:pPr defTabSz="914400"/>
            <a:endParaRPr lang="de-DE" altLang="de-DE" b="1" kern="0">
              <a:ea typeface="ＭＳ Ｐゴシック" panose="020B0600070205080204" pitchFamily="34" charset="-128"/>
              <a:cs typeface="Geneva" charset="0"/>
            </a:endParaRPr>
          </a:p>
          <a:p>
            <a:endParaRPr lang="de-DE"/>
          </a:p>
        </p:txBody>
      </p:sp>
      <p:sp>
        <p:nvSpPr>
          <p:cNvPr id="3" name="Titel 2">
            <a:extLst>
              <a:ext uri="{FF2B5EF4-FFF2-40B4-BE49-F238E27FC236}">
                <a16:creationId xmlns:a16="http://schemas.microsoft.com/office/drawing/2014/main" id="{2209C8D5-AD91-4968-8E1A-59E4601F081E}"/>
              </a:ext>
            </a:extLst>
          </p:cNvPr>
          <p:cNvSpPr>
            <a:spLocks noGrp="1"/>
          </p:cNvSpPr>
          <p:nvPr>
            <p:ph type="ctrTitle"/>
          </p:nvPr>
        </p:nvSpPr>
        <p:spPr/>
        <p:txBody>
          <a:bodyPr/>
          <a:lstStyle/>
          <a:p>
            <a:r>
              <a:rPr lang="de-DE" altLang="de-DE">
                <a:ea typeface="ＭＳ Ｐゴシック" panose="020B0600070205080204" pitchFamily="34" charset="-128"/>
              </a:rPr>
              <a:t>Maßnahmen bei </a:t>
            </a:r>
            <a:r>
              <a:rPr lang="de-DE" altLang="de-DE" err="1">
                <a:ea typeface="ＭＳ Ｐゴシック" panose="020B0600070205080204" pitchFamily="34" charset="-128"/>
              </a:rPr>
              <a:t>Paravasation</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670ED853-B9DA-4209-82D9-AAA2978D77C8}"/>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092DCC92-E6DB-4522-BF9B-9A9FDB26BD5B}"/>
              </a:ext>
            </a:extLst>
          </p:cNvPr>
          <p:cNvSpPr>
            <a:spLocks noGrp="1"/>
          </p:cNvSpPr>
          <p:nvPr>
            <p:ph type="sldNum" sz="quarter" idx="4"/>
          </p:nvPr>
        </p:nvSpPr>
        <p:spPr/>
        <p:txBody>
          <a:bodyPr/>
          <a:lstStyle/>
          <a:p>
            <a:pPr algn="r"/>
            <a:fld id="{D8EB360B-720C-704A-863E-A567E738ABDA}" type="slidenum">
              <a:rPr lang="de-DE" smtClean="0"/>
              <a:pPr algn="r"/>
              <a:t>20</a:t>
            </a:fld>
            <a:endParaRPr lang="de-DE"/>
          </a:p>
        </p:txBody>
      </p:sp>
    </p:spTree>
    <p:extLst>
      <p:ext uri="{BB962C8B-B14F-4D97-AF65-F5344CB8AC3E}">
        <p14:creationId xmlns:p14="http://schemas.microsoft.com/office/powerpoint/2010/main" val="2966324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47A79653-397A-4524-BBD0-57894F0A7913}"/>
              </a:ext>
            </a:extLst>
          </p:cNvPr>
          <p:cNvSpPr>
            <a:spLocks noGrp="1"/>
          </p:cNvSpPr>
          <p:nvPr>
            <p:ph idx="1"/>
          </p:nvPr>
        </p:nvSpPr>
        <p:spPr/>
        <p:txBody>
          <a:bodyPr lIns="91440" tIns="45720" rIns="91440" bIns="45720" anchor="t"/>
          <a:lstStyle/>
          <a:p>
            <a:pPr>
              <a:buNone/>
            </a:pPr>
            <a:r>
              <a:rPr lang="de-DE" altLang="de-DE" sz="1800" b="1" kern="0">
                <a:latin typeface="Arial"/>
                <a:ea typeface="ＭＳ Ｐゴシック"/>
                <a:cs typeface="Arial"/>
              </a:rPr>
              <a:t>DMSO</a:t>
            </a:r>
            <a:r>
              <a:rPr lang="de-DE" altLang="de-DE" sz="1800" b="1">
                <a:latin typeface="Arial"/>
                <a:ea typeface="ＭＳ Ｐゴシック"/>
                <a:cs typeface="Arial"/>
              </a:rPr>
              <a:t> </a:t>
            </a:r>
            <a:endParaRPr lang="de-DE" altLang="de-DE" sz="1800" b="1" kern="0">
              <a:latin typeface="Arial" panose="020B0604020202020204" pitchFamily="34" charset="0"/>
              <a:ea typeface="ＭＳ Ｐゴシック" panose="020B0600070205080204" pitchFamily="34" charset="-128"/>
              <a:cs typeface="Arial" panose="020B0604020202020204" pitchFamily="34" charset="0"/>
            </a:endParaRPr>
          </a:p>
          <a:p>
            <a:r>
              <a:rPr lang="de-DE" altLang="de-DE" b="1">
                <a:latin typeface="Arial"/>
                <a:ea typeface="ＭＳ Ｐゴシック"/>
                <a:cs typeface="Arial"/>
              </a:rPr>
              <a:t>Parallel Kälte </a:t>
            </a:r>
            <a:r>
              <a:rPr lang="de-DE" altLang="de-DE">
                <a:latin typeface="Arial"/>
                <a:ea typeface="ＭＳ Ｐゴシック"/>
                <a:cs typeface="Arial"/>
                <a:sym typeface="Wingdings" panose="05000000000000000000" pitchFamily="2" charset="2"/>
              </a:rPr>
              <a:t> Vasokonstriktion, örtliche Begrenzung des </a:t>
            </a:r>
            <a:r>
              <a:rPr lang="de-DE" altLang="de-DE" err="1">
                <a:latin typeface="Arial"/>
                <a:ea typeface="ＭＳ Ｐゴシック"/>
                <a:cs typeface="Arial"/>
                <a:sym typeface="Wingdings" panose="05000000000000000000" pitchFamily="2" charset="2"/>
              </a:rPr>
              <a:t>Paravasates</a:t>
            </a:r>
            <a:endParaRPr lang="de-DE" altLang="de-DE">
              <a:latin typeface="Arial"/>
              <a:ea typeface="ＭＳ Ｐゴシック"/>
              <a:cs typeface="Arial"/>
              <a:sym typeface="Wingdings" panose="05000000000000000000" pitchFamily="2" charset="2"/>
            </a:endParaRPr>
          </a:p>
          <a:p>
            <a:r>
              <a:rPr lang="de-DE" altLang="de-DE">
                <a:latin typeface="Arial"/>
                <a:ea typeface="ＭＳ Ｐゴシック"/>
                <a:cs typeface="Arial"/>
                <a:sym typeface="Wingdings" panose="05000000000000000000" pitchFamily="2" charset="2"/>
              </a:rPr>
              <a:t>Therapiedauer: initial ca. 1 h, nachher 4 x tgl. 15 min für 24-48 h</a:t>
            </a:r>
            <a:endParaRPr lang="de-DE" altLang="de-DE">
              <a:latin typeface="Arial"/>
              <a:ea typeface="ＭＳ Ｐゴシック"/>
              <a:cs typeface="Arial"/>
            </a:endParaRPr>
          </a:p>
          <a:p>
            <a:r>
              <a:rPr lang="de-DE" altLang="de-DE">
                <a:latin typeface="Arial"/>
                <a:ea typeface="ＭＳ Ｐゴシック"/>
                <a:cs typeface="Arial"/>
                <a:sym typeface="Wingdings" panose="05000000000000000000" pitchFamily="2" charset="2"/>
              </a:rPr>
              <a:t>Trockene Kälte mit Cold-Pack</a:t>
            </a:r>
            <a:endParaRPr lang="de-DE" altLang="de-DE">
              <a:latin typeface="Arial"/>
              <a:ea typeface="ＭＳ Ｐゴシック"/>
              <a:cs typeface="Arial"/>
            </a:endParaRPr>
          </a:p>
          <a:p>
            <a:r>
              <a:rPr lang="de-DE" altLang="de-DE">
                <a:latin typeface="Arial"/>
                <a:ea typeface="ＭＳ Ｐゴシック"/>
                <a:cs typeface="Arial"/>
                <a:sym typeface="Wingdings" panose="05000000000000000000" pitchFamily="2" charset="2"/>
              </a:rPr>
              <a:t>Keinen Druck ausüben! </a:t>
            </a:r>
            <a:endParaRPr lang="de-DE" altLang="de-DE">
              <a:latin typeface="Arial" panose="020B0604020202020204" pitchFamily="34" charset="0"/>
              <a:ea typeface="ＭＳ Ｐゴシック" panose="020B0600070205080204" pitchFamily="34" charset="-128"/>
              <a:cs typeface="Arial" panose="020B0604020202020204" pitchFamily="34" charset="0"/>
            </a:endParaRPr>
          </a:p>
          <a:p>
            <a:r>
              <a:rPr lang="de-DE" altLang="de-DE">
                <a:latin typeface="Arial"/>
                <a:ea typeface="ＭＳ Ｐゴシック"/>
                <a:cs typeface="Arial"/>
                <a:sym typeface="Wingdings" panose="05000000000000000000" pitchFamily="2" charset="2"/>
              </a:rPr>
              <a:t>Bei liposomalen </a:t>
            </a:r>
            <a:r>
              <a:rPr lang="de-DE" altLang="de-DE" err="1">
                <a:latin typeface="Arial"/>
                <a:ea typeface="ＭＳ Ｐゴシック"/>
                <a:cs typeface="Arial"/>
                <a:sym typeface="Wingdings" panose="05000000000000000000" pitchFamily="2" charset="2"/>
              </a:rPr>
              <a:t>Anthrazyklinen</a:t>
            </a:r>
            <a:r>
              <a:rPr lang="de-DE" altLang="de-DE">
                <a:latin typeface="Arial"/>
                <a:ea typeface="ＭＳ Ｐゴシック"/>
                <a:cs typeface="Arial"/>
                <a:sym typeface="Wingdings" panose="05000000000000000000" pitchFamily="2" charset="2"/>
              </a:rPr>
              <a:t> kein DMSO (evtl. Freisetzung aus Liposomen), nur trockene Kälte</a:t>
            </a:r>
            <a:endParaRPr lang="de-DE" altLang="de-DE">
              <a:latin typeface="Arial"/>
              <a:ea typeface="ＭＳ Ｐゴシック"/>
              <a:cs typeface="Arial"/>
            </a:endParaRPr>
          </a:p>
          <a:p>
            <a:r>
              <a:rPr lang="de-DE" altLang="de-DE">
                <a:latin typeface="Arial"/>
                <a:ea typeface="ＭＳ Ｐゴシック"/>
                <a:cs typeface="Arial"/>
                <a:sym typeface="Wingdings" panose="05000000000000000000" pitchFamily="2" charset="2"/>
              </a:rPr>
              <a:t>Keine Kühlung bei Oxaliplatin (Gefahr von sensorischen Neuropathien)</a:t>
            </a:r>
            <a:endParaRPr lang="de-DE" altLang="de-DE">
              <a:latin typeface="Arial"/>
              <a:ea typeface="ＭＳ Ｐゴシック"/>
              <a:cs typeface="Arial"/>
            </a:endParaRPr>
          </a:p>
          <a:p>
            <a:endParaRPr lang="de-DE"/>
          </a:p>
        </p:txBody>
      </p:sp>
      <p:sp>
        <p:nvSpPr>
          <p:cNvPr id="3" name="Titel 2">
            <a:extLst>
              <a:ext uri="{FF2B5EF4-FFF2-40B4-BE49-F238E27FC236}">
                <a16:creationId xmlns:a16="http://schemas.microsoft.com/office/drawing/2014/main" id="{6A59568A-BB11-4D98-820F-7E787686A3DB}"/>
              </a:ext>
            </a:extLst>
          </p:cNvPr>
          <p:cNvSpPr>
            <a:spLocks noGrp="1"/>
          </p:cNvSpPr>
          <p:nvPr>
            <p:ph type="ctrTitle"/>
          </p:nvPr>
        </p:nvSpPr>
        <p:spPr/>
        <p:txBody>
          <a:bodyPr/>
          <a:lstStyle/>
          <a:p>
            <a:r>
              <a:rPr lang="de-DE" altLang="de-DE">
                <a:ea typeface="ＭＳ Ｐゴシック" panose="020B0600070205080204" pitchFamily="34" charset="-128"/>
              </a:rPr>
              <a:t>Maßnahmen bei </a:t>
            </a:r>
            <a:r>
              <a:rPr lang="de-DE" altLang="de-DE" err="1">
                <a:ea typeface="ＭＳ Ｐゴシック" panose="020B0600070205080204" pitchFamily="34" charset="-128"/>
              </a:rPr>
              <a:t>Paravasation</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A4A9AD3E-076F-4D36-9A9F-2414941868F1}"/>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F1EBA867-7336-4AAA-8E67-8D7B774C974F}"/>
              </a:ext>
            </a:extLst>
          </p:cNvPr>
          <p:cNvSpPr>
            <a:spLocks noGrp="1"/>
          </p:cNvSpPr>
          <p:nvPr>
            <p:ph type="sldNum" sz="quarter" idx="4"/>
          </p:nvPr>
        </p:nvSpPr>
        <p:spPr/>
        <p:txBody>
          <a:bodyPr/>
          <a:lstStyle/>
          <a:p>
            <a:pPr algn="r"/>
            <a:fld id="{D8EB360B-720C-704A-863E-A567E738ABDA}" type="slidenum">
              <a:rPr lang="de-DE" smtClean="0"/>
              <a:pPr algn="r"/>
              <a:t>21</a:t>
            </a:fld>
            <a:endParaRPr lang="de-DE"/>
          </a:p>
        </p:txBody>
      </p:sp>
    </p:spTree>
    <p:extLst>
      <p:ext uri="{BB962C8B-B14F-4D97-AF65-F5344CB8AC3E}">
        <p14:creationId xmlns:p14="http://schemas.microsoft.com/office/powerpoint/2010/main" val="190466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AA52AB9-8DC3-468E-89A9-95BC2999F4E7}"/>
              </a:ext>
            </a:extLst>
          </p:cNvPr>
          <p:cNvSpPr>
            <a:spLocks noGrp="1"/>
          </p:cNvSpPr>
          <p:nvPr>
            <p:ph idx="1"/>
          </p:nvPr>
        </p:nvSpPr>
        <p:spPr/>
        <p:txBody>
          <a:bodyPr/>
          <a:lstStyle/>
          <a:p>
            <a:pPr>
              <a:buFont typeface="Wingdings" panose="05000000000000000000" pitchFamily="2" charset="2"/>
              <a:buNone/>
            </a:pPr>
            <a:r>
              <a:rPr lang="de-DE" altLang="de-DE" sz="1800" b="1" err="1">
                <a:latin typeface="Arial" panose="020B0604020202020204" pitchFamily="34" charset="0"/>
                <a:ea typeface="ＭＳ Ｐゴシック" panose="020B0600070205080204" pitchFamily="34" charset="-128"/>
                <a:cs typeface="Arial" panose="020B0604020202020204" pitchFamily="34" charset="0"/>
              </a:rPr>
              <a:t>Dexrazoxan</a:t>
            </a:r>
            <a:endParaRPr lang="de-DE" altLang="de-DE" sz="1800" b="1">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Char char="§"/>
            </a:pPr>
            <a:r>
              <a:rPr lang="de-DE" altLang="de-DE" b="1">
                <a:solidFill>
                  <a:srgbClr val="BE0023"/>
                </a:solidFill>
                <a:latin typeface="Arial" panose="020B0604020202020204" pitchFamily="34" charset="0"/>
                <a:ea typeface="ＭＳ Ｐゴシック" panose="020B0600070205080204" pitchFamily="34" charset="-128"/>
                <a:cs typeface="Arial" panose="020B0604020202020204" pitchFamily="34" charset="0"/>
              </a:rPr>
              <a:t>Bei nicht-liposomalen </a:t>
            </a:r>
            <a:r>
              <a:rPr lang="de-DE" altLang="de-DE" b="1" err="1">
                <a:solidFill>
                  <a:srgbClr val="BE0023"/>
                </a:solidFill>
                <a:latin typeface="Arial" panose="020B0604020202020204" pitchFamily="34" charset="0"/>
                <a:ea typeface="ＭＳ Ｐゴシック" panose="020B0600070205080204" pitchFamily="34" charset="-128"/>
                <a:cs typeface="Arial" panose="020B0604020202020204" pitchFamily="34" charset="0"/>
              </a:rPr>
              <a:t>Anthrazyklinen</a:t>
            </a:r>
            <a:endParaRPr lang="de-DE" altLang="de-DE" b="1">
              <a:solidFill>
                <a:srgbClr val="BE0023"/>
              </a:solidFill>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Char char="§"/>
            </a:pPr>
            <a:r>
              <a:rPr lang="de-DE" altLang="de-DE">
                <a:solidFill>
                  <a:srgbClr val="BE0023"/>
                </a:solidFill>
                <a:latin typeface="Arial" panose="020B0604020202020204" pitchFamily="34" charset="0"/>
                <a:ea typeface="ＭＳ Ｐゴシック" panose="020B0600070205080204" pitchFamily="34" charset="-128"/>
                <a:cs typeface="Arial" panose="020B0604020202020204" pitchFamily="34" charset="0"/>
              </a:rPr>
              <a:t>Systemisch</a:t>
            </a:r>
            <a:r>
              <a:rPr lang="de-DE" altLang="de-DE">
                <a:latin typeface="Arial" panose="020B0604020202020204" pitchFamily="34" charset="0"/>
                <a:ea typeface="ＭＳ Ｐゴシック" panose="020B0600070205080204" pitchFamily="34" charset="-128"/>
                <a:cs typeface="Arial" panose="020B0604020202020204" pitchFamily="34" charset="0"/>
              </a:rPr>
              <a:t> – erste Infusion spätestens 6 Stunden nach dem Vorfall</a:t>
            </a:r>
            <a:endParaRPr lang="de-DE" altLang="de-DE">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endParaRP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CMR-Gefahrstoff: Herstellung in der </a:t>
            </a:r>
            <a:r>
              <a:rPr lang="de-DE" altLang="de-DE" err="1">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Zytostatikaabteilung</a:t>
            </a:r>
            <a:r>
              <a:rPr lang="de-DE" altLang="de-DE">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der Apotheke</a:t>
            </a:r>
            <a:endParaRPr lang="de-DE" altLang="de-DE">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Dosierung: Tag 1 + 2: 1000 mg/m², Tag 3: 500 mg/m² (max. Einmaldosis 2000 mg!)</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DMSO darf </a:t>
            </a:r>
            <a:r>
              <a:rPr lang="de-DE" altLang="de-DE">
                <a:solidFill>
                  <a:srgbClr val="CC0000"/>
                </a:solidFill>
                <a:latin typeface="Arial" panose="020B0604020202020204" pitchFamily="34" charset="0"/>
                <a:ea typeface="ＭＳ Ｐゴシック" panose="020B0600070205080204" pitchFamily="34" charset="-128"/>
                <a:cs typeface="Arial" panose="020B0604020202020204" pitchFamily="34" charset="0"/>
              </a:rPr>
              <a:t>dann</a:t>
            </a:r>
            <a:r>
              <a:rPr lang="de-DE" altLang="de-DE">
                <a:latin typeface="Arial" panose="020B0604020202020204" pitchFamily="34" charset="0"/>
                <a:ea typeface="ＭＳ Ｐゴシック" panose="020B0600070205080204" pitchFamily="34" charset="-128"/>
                <a:cs typeface="Arial" panose="020B0604020202020204" pitchFamily="34" charset="0"/>
              </a:rPr>
              <a:t> </a:t>
            </a:r>
            <a:r>
              <a:rPr lang="de-DE" altLang="de-DE">
                <a:solidFill>
                  <a:srgbClr val="BE0023"/>
                </a:solidFill>
                <a:latin typeface="Arial" panose="020B0604020202020204" pitchFamily="34" charset="0"/>
                <a:ea typeface="ＭＳ Ｐゴシック" panose="020B0600070205080204" pitchFamily="34" charset="-128"/>
                <a:cs typeface="Arial" panose="020B0604020202020204" pitchFamily="34" charset="0"/>
              </a:rPr>
              <a:t>nicht</a:t>
            </a:r>
            <a:r>
              <a:rPr lang="de-DE" altLang="de-DE">
                <a:latin typeface="Arial" panose="020B0604020202020204" pitchFamily="34" charset="0"/>
                <a:ea typeface="ＭＳ Ｐゴシック" panose="020B0600070205080204" pitchFamily="34" charset="-128"/>
                <a:cs typeface="Arial" panose="020B0604020202020204" pitchFamily="34" charset="0"/>
              </a:rPr>
              <a:t> verwendet werden </a:t>
            </a:r>
            <a:br>
              <a:rPr lang="de-DE" altLang="de-DE">
                <a:latin typeface="Arial" panose="020B0604020202020204" pitchFamily="34" charset="0"/>
                <a:ea typeface="ＭＳ Ｐゴシック" panose="020B0600070205080204" pitchFamily="34" charset="-128"/>
                <a:cs typeface="Arial" panose="020B0604020202020204" pitchFamily="34" charset="0"/>
              </a:rPr>
            </a:br>
            <a:r>
              <a:rPr lang="de-DE" altLang="de-DE">
                <a:latin typeface="Arial" panose="020B0604020202020204" pitchFamily="34" charset="0"/>
                <a:ea typeface="ＭＳ Ｐゴシック" panose="020B0600070205080204" pitchFamily="34" charset="-128"/>
                <a:cs typeface="Arial" panose="020B0604020202020204" pitchFamily="34" charset="0"/>
              </a:rPr>
              <a:t>(antagonistische Wirkung)</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Eine bereits bestehende Kühlung muss mindestens 15 Minuten vor dem Infusionsbeginn beendet werden</a:t>
            </a:r>
          </a:p>
          <a:p>
            <a:pPr marL="0" indent="0">
              <a:buNone/>
            </a:pPr>
            <a:endParaRPr lang="de-DE" altLang="de-DE">
              <a:ea typeface="ＭＳ Ｐゴシック" panose="020B0600070205080204" pitchFamily="34" charset="-128"/>
              <a:cs typeface="Geneva" charset="0"/>
            </a:endParaRPr>
          </a:p>
          <a:p>
            <a:endParaRPr lang="de-DE"/>
          </a:p>
        </p:txBody>
      </p:sp>
      <p:sp>
        <p:nvSpPr>
          <p:cNvPr id="3" name="Titel 2">
            <a:extLst>
              <a:ext uri="{FF2B5EF4-FFF2-40B4-BE49-F238E27FC236}">
                <a16:creationId xmlns:a16="http://schemas.microsoft.com/office/drawing/2014/main" id="{AD3A9372-726C-4825-9CD3-E27B78C15FA5}"/>
              </a:ext>
            </a:extLst>
          </p:cNvPr>
          <p:cNvSpPr>
            <a:spLocks noGrp="1"/>
          </p:cNvSpPr>
          <p:nvPr>
            <p:ph type="ctrTitle"/>
          </p:nvPr>
        </p:nvSpPr>
        <p:spPr/>
        <p:txBody>
          <a:bodyPr/>
          <a:lstStyle/>
          <a:p>
            <a:r>
              <a:rPr lang="de-DE" altLang="de-DE">
                <a:ea typeface="ＭＳ Ｐゴシック" panose="020B0600070205080204" pitchFamily="34" charset="-128"/>
              </a:rPr>
              <a:t>Maßnahmen bei </a:t>
            </a:r>
            <a:r>
              <a:rPr lang="de-DE" altLang="de-DE" err="1">
                <a:ea typeface="ＭＳ Ｐゴシック" panose="020B0600070205080204" pitchFamily="34" charset="-128"/>
              </a:rPr>
              <a:t>Paravasation</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3F2C9882-41DC-4499-A64F-B85A739CA546}"/>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5C0D059C-260E-4D9D-8C25-51B888CA35E4}"/>
              </a:ext>
            </a:extLst>
          </p:cNvPr>
          <p:cNvSpPr>
            <a:spLocks noGrp="1"/>
          </p:cNvSpPr>
          <p:nvPr>
            <p:ph type="sldNum" sz="quarter" idx="4"/>
          </p:nvPr>
        </p:nvSpPr>
        <p:spPr/>
        <p:txBody>
          <a:bodyPr/>
          <a:lstStyle/>
          <a:p>
            <a:pPr algn="r"/>
            <a:fld id="{D8EB360B-720C-704A-863E-A567E738ABDA}" type="slidenum">
              <a:rPr lang="de-DE" smtClean="0"/>
              <a:pPr algn="r"/>
              <a:t>22</a:t>
            </a:fld>
            <a:endParaRPr lang="de-DE"/>
          </a:p>
        </p:txBody>
      </p:sp>
    </p:spTree>
    <p:extLst>
      <p:ext uri="{BB962C8B-B14F-4D97-AF65-F5344CB8AC3E}">
        <p14:creationId xmlns:p14="http://schemas.microsoft.com/office/powerpoint/2010/main" val="580413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91C08742-9DFE-4A5E-806D-E02E88E5BE92}"/>
              </a:ext>
            </a:extLst>
          </p:cNvPr>
          <p:cNvSpPr>
            <a:spLocks noGrp="1"/>
          </p:cNvSpPr>
          <p:nvPr>
            <p:ph idx="1"/>
          </p:nvPr>
        </p:nvSpPr>
        <p:spPr/>
        <p:txBody>
          <a:bodyPr/>
          <a:lstStyle/>
          <a:p>
            <a:pPr>
              <a:buFont typeface="Wingdings" panose="05000000000000000000" pitchFamily="2" charset="2"/>
              <a:buChar char="§"/>
            </a:pPr>
            <a:r>
              <a:rPr lang="de-DE" altLang="de-DE" err="1">
                <a:latin typeface="Arial" panose="020B0604020202020204" pitchFamily="34" charset="0"/>
                <a:ea typeface="ＭＳ Ｐゴシック" panose="020B0600070205080204" pitchFamily="34" charset="-128"/>
                <a:cs typeface="Arial" panose="020B0604020202020204" pitchFamily="34" charset="0"/>
              </a:rPr>
              <a:t>Paravasatgebiet</a:t>
            </a:r>
            <a:r>
              <a:rPr lang="de-DE" altLang="de-DE">
                <a:latin typeface="Arial" panose="020B0604020202020204" pitchFamily="34" charset="0"/>
                <a:ea typeface="ＭＳ Ｐゴシック" panose="020B0600070205080204" pitchFamily="34" charset="-128"/>
                <a:cs typeface="Arial" panose="020B0604020202020204" pitchFamily="34" charset="0"/>
              </a:rPr>
              <a:t> evtl. markieren, mit sterilen Kompressen abdecken und fixieren, ggf. Fotodokumentation des </a:t>
            </a:r>
            <a:r>
              <a:rPr lang="de-DE" altLang="de-DE" err="1">
                <a:latin typeface="Arial" panose="020B0604020202020204" pitchFamily="34" charset="0"/>
                <a:ea typeface="ＭＳ Ｐゴシック" panose="020B0600070205080204" pitchFamily="34" charset="-128"/>
                <a:cs typeface="Arial" panose="020B0604020202020204" pitchFamily="34" charset="0"/>
              </a:rPr>
              <a:t>Paravasationsgebietes</a:t>
            </a:r>
            <a:endParaRPr lang="de-DE" altLang="de-DE">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Dokumentationsbogen ausfüllen</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Angebrochene </a:t>
            </a:r>
            <a:r>
              <a:rPr lang="de-DE" altLang="de-DE" err="1">
                <a:latin typeface="Arial" panose="020B0604020202020204" pitchFamily="34" charset="0"/>
                <a:ea typeface="ＭＳ Ｐゴシック" panose="020B0600070205080204" pitchFamily="34" charset="-128"/>
                <a:cs typeface="Arial" panose="020B0604020202020204" pitchFamily="34" charset="0"/>
              </a:rPr>
              <a:t>Paravasate</a:t>
            </a:r>
            <a:r>
              <a:rPr lang="de-DE" altLang="de-DE">
                <a:latin typeface="Arial" panose="020B0604020202020204" pitchFamily="34" charset="0"/>
                <a:ea typeface="ＭＳ Ｐゴシック" panose="020B0600070205080204" pitchFamily="34" charset="-128"/>
                <a:cs typeface="Arial" panose="020B0604020202020204" pitchFamily="34" charset="0"/>
              </a:rPr>
              <a:t>-Sets wieder von der Apotheke ergänzen lassen</a:t>
            </a:r>
          </a:p>
          <a:p>
            <a:endParaRPr lang="de-DE" altLang="de-DE">
              <a:ea typeface="ＭＳ Ｐゴシック" panose="020B0600070205080204" pitchFamily="34" charset="-128"/>
              <a:cs typeface="Geneva" charset="0"/>
            </a:endParaRPr>
          </a:p>
          <a:p>
            <a:endParaRPr lang="de-DE" altLang="de-DE">
              <a:ea typeface="ＭＳ Ｐゴシック" panose="020B0600070205080204" pitchFamily="34" charset="-128"/>
              <a:cs typeface="Geneva" charset="0"/>
            </a:endParaRPr>
          </a:p>
          <a:p>
            <a:endParaRPr lang="de-DE"/>
          </a:p>
        </p:txBody>
      </p:sp>
      <p:sp>
        <p:nvSpPr>
          <p:cNvPr id="3" name="Titel 2">
            <a:extLst>
              <a:ext uri="{FF2B5EF4-FFF2-40B4-BE49-F238E27FC236}">
                <a16:creationId xmlns:a16="http://schemas.microsoft.com/office/drawing/2014/main" id="{96D40D6F-D093-4B6A-91F9-5F436FEC85E5}"/>
              </a:ext>
            </a:extLst>
          </p:cNvPr>
          <p:cNvSpPr>
            <a:spLocks noGrp="1"/>
          </p:cNvSpPr>
          <p:nvPr>
            <p:ph type="ctrTitle"/>
          </p:nvPr>
        </p:nvSpPr>
        <p:spPr/>
        <p:txBody>
          <a:bodyPr/>
          <a:lstStyle/>
          <a:p>
            <a:r>
              <a:rPr lang="de-DE" altLang="de-DE">
                <a:ea typeface="ＭＳ Ｐゴシック" panose="020B0600070205080204" pitchFamily="34" charset="-128"/>
              </a:rPr>
              <a:t>Maßnahmen bei </a:t>
            </a:r>
            <a:r>
              <a:rPr lang="de-DE" altLang="de-DE" err="1">
                <a:ea typeface="ＭＳ Ｐゴシック" panose="020B0600070205080204" pitchFamily="34" charset="-128"/>
              </a:rPr>
              <a:t>Paravasation</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DA8F9558-FD6E-4E01-8A9F-85D3D1C15CCC}"/>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624EB34B-38A6-47C8-8718-B9E1BBFB20D9}"/>
              </a:ext>
            </a:extLst>
          </p:cNvPr>
          <p:cNvSpPr>
            <a:spLocks noGrp="1"/>
          </p:cNvSpPr>
          <p:nvPr>
            <p:ph type="sldNum" sz="quarter" idx="4"/>
          </p:nvPr>
        </p:nvSpPr>
        <p:spPr/>
        <p:txBody>
          <a:bodyPr/>
          <a:lstStyle/>
          <a:p>
            <a:pPr algn="r"/>
            <a:fld id="{D8EB360B-720C-704A-863E-A567E738ABDA}" type="slidenum">
              <a:rPr lang="de-DE" smtClean="0"/>
              <a:pPr algn="r"/>
              <a:t>23</a:t>
            </a:fld>
            <a:endParaRPr lang="de-DE"/>
          </a:p>
        </p:txBody>
      </p:sp>
    </p:spTree>
    <p:extLst>
      <p:ext uri="{BB962C8B-B14F-4D97-AF65-F5344CB8AC3E}">
        <p14:creationId xmlns:p14="http://schemas.microsoft.com/office/powerpoint/2010/main" val="808030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kaler Textplatzhalter 3">
            <a:extLst>
              <a:ext uri="{FF2B5EF4-FFF2-40B4-BE49-F238E27FC236}">
                <a16:creationId xmlns:a16="http://schemas.microsoft.com/office/drawing/2014/main" id="{F8AA4EE5-ECD2-47F9-AEF4-473D1C01319A}"/>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9F8F1073-8EF8-4484-8962-85ED1B19595E}"/>
              </a:ext>
            </a:extLst>
          </p:cNvPr>
          <p:cNvSpPr>
            <a:spLocks noGrp="1"/>
          </p:cNvSpPr>
          <p:nvPr>
            <p:ph type="sldNum" sz="quarter" idx="4"/>
          </p:nvPr>
        </p:nvSpPr>
        <p:spPr>
          <a:xfrm>
            <a:off x="8204973" y="4854082"/>
            <a:ext cx="687689" cy="224375"/>
          </a:xfrm>
        </p:spPr>
        <p:txBody>
          <a:bodyPr/>
          <a:lstStyle/>
          <a:p>
            <a:pPr algn="r"/>
            <a:fld id="{D8EB360B-720C-704A-863E-A567E738ABDA}" type="slidenum">
              <a:rPr lang="de-DE" smtClean="0"/>
              <a:pPr algn="r"/>
              <a:t>24</a:t>
            </a:fld>
            <a:endParaRPr lang="de-DE"/>
          </a:p>
        </p:txBody>
      </p:sp>
      <p:pic>
        <p:nvPicPr>
          <p:cNvPr id="6" name="Bild 1">
            <a:extLst>
              <a:ext uri="{FF2B5EF4-FFF2-40B4-BE49-F238E27FC236}">
                <a16:creationId xmlns:a16="http://schemas.microsoft.com/office/drawing/2014/main" id="{2F5C18AC-376B-4B15-8069-BCDC65DC29C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60536" y="619326"/>
            <a:ext cx="2845832" cy="428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2">
            <a:extLst>
              <a:ext uri="{FF2B5EF4-FFF2-40B4-BE49-F238E27FC236}">
                <a16:creationId xmlns:a16="http://schemas.microsoft.com/office/drawing/2014/main" id="{16E07AC6-D6D6-4FAE-9073-5A02D23497D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01462" y="570332"/>
            <a:ext cx="2903512" cy="4340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2954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AC893AAA-5922-46D4-B5FB-2023242D4820}"/>
              </a:ext>
            </a:extLst>
          </p:cNvPr>
          <p:cNvSpPr>
            <a:spLocks noGrp="1"/>
          </p:cNvSpPr>
          <p:nvPr>
            <p:ph type="ctrTitle"/>
          </p:nvPr>
        </p:nvSpPr>
        <p:spPr/>
        <p:txBody>
          <a:bodyPr/>
          <a:lstStyle/>
          <a:p>
            <a:r>
              <a:rPr lang="de-DE" altLang="de-DE">
                <a:ea typeface="ＭＳ Ｐゴシック" panose="020B0600070205080204" pitchFamily="34" charset="-128"/>
              </a:rPr>
              <a:t>Zusammenfassung </a:t>
            </a:r>
            <a:r>
              <a:rPr lang="de-DE" altLang="de-DE" baseline="30000">
                <a:ea typeface="ＭＳ Ｐゴシック" panose="020B0600070205080204" pitchFamily="34" charset="-128"/>
              </a:rPr>
              <a:t>[1,2,4]</a:t>
            </a:r>
            <a:endParaRPr lang="de-DE"/>
          </a:p>
        </p:txBody>
      </p:sp>
      <p:sp>
        <p:nvSpPr>
          <p:cNvPr id="5" name="Foliennummernplatzhalter 4">
            <a:extLst>
              <a:ext uri="{FF2B5EF4-FFF2-40B4-BE49-F238E27FC236}">
                <a16:creationId xmlns:a16="http://schemas.microsoft.com/office/drawing/2014/main" id="{CADF4C70-2636-487A-95E2-9E4F7076D984}"/>
              </a:ext>
            </a:extLst>
          </p:cNvPr>
          <p:cNvSpPr>
            <a:spLocks noGrp="1"/>
          </p:cNvSpPr>
          <p:nvPr>
            <p:ph type="sldNum" sz="quarter" idx="4"/>
          </p:nvPr>
        </p:nvSpPr>
        <p:spPr>
          <a:xfrm>
            <a:off x="8252271" y="4810537"/>
            <a:ext cx="687689" cy="224375"/>
          </a:xfrm>
        </p:spPr>
        <p:txBody>
          <a:bodyPr/>
          <a:lstStyle/>
          <a:p>
            <a:pPr algn="r"/>
            <a:fld id="{D8EB360B-720C-704A-863E-A567E738ABDA}" type="slidenum">
              <a:rPr lang="de-DE" smtClean="0"/>
              <a:pPr algn="r"/>
              <a:t>25</a:t>
            </a:fld>
            <a:endParaRPr lang="de-DE"/>
          </a:p>
        </p:txBody>
      </p:sp>
      <p:sp>
        <p:nvSpPr>
          <p:cNvPr id="21" name="Abgerundetes Rechteck 2">
            <a:extLst>
              <a:ext uri="{FF2B5EF4-FFF2-40B4-BE49-F238E27FC236}">
                <a16:creationId xmlns:a16="http://schemas.microsoft.com/office/drawing/2014/main" id="{BC88F694-6BA1-4193-82F3-10FDFE96D91E}"/>
              </a:ext>
            </a:extLst>
          </p:cNvPr>
          <p:cNvSpPr/>
          <p:nvPr/>
        </p:nvSpPr>
        <p:spPr bwMode="auto">
          <a:xfrm>
            <a:off x="1785938" y="1471659"/>
            <a:ext cx="2401051" cy="340519"/>
          </a:xfrm>
          <a:prstGeom prst="roundRect">
            <a:avLst/>
          </a:prstGeom>
          <a:no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2000" b="0" i="0" u="none" strike="noStrike" cap="none" normalizeH="0" baseline="0">
              <a:ln>
                <a:noFill/>
              </a:ln>
              <a:solidFill>
                <a:schemeClr val="tx1"/>
              </a:solidFill>
              <a:effectLst/>
              <a:latin typeface="Arial" pitchFamily="-108" charset="0"/>
            </a:endParaRPr>
          </a:p>
        </p:txBody>
      </p:sp>
      <p:sp>
        <p:nvSpPr>
          <p:cNvPr id="74" name="Textfeld 73">
            <a:extLst>
              <a:ext uri="{FF2B5EF4-FFF2-40B4-BE49-F238E27FC236}">
                <a16:creationId xmlns:a16="http://schemas.microsoft.com/office/drawing/2014/main" id="{84A6CC80-F7DE-4248-9423-8CA38407D2C6}"/>
              </a:ext>
            </a:extLst>
          </p:cNvPr>
          <p:cNvSpPr txBox="1"/>
          <p:nvPr/>
        </p:nvSpPr>
        <p:spPr>
          <a:xfrm>
            <a:off x="50460" y="1600500"/>
            <a:ext cx="1447691" cy="2785378"/>
          </a:xfrm>
          <a:prstGeom prst="rect">
            <a:avLst/>
          </a:prstGeom>
          <a:noFill/>
        </p:spPr>
        <p:txBody>
          <a:bodyPr wrap="square" rtlCol="0">
            <a:spAutoFit/>
          </a:bodyPr>
          <a:lstStyle/>
          <a:p>
            <a:r>
              <a:rPr lang="de-DE" sz="500">
                <a:solidFill>
                  <a:schemeClr val="bg1">
                    <a:lumMod val="50000"/>
                  </a:schemeClr>
                </a:solidFill>
              </a:rPr>
              <a:t>Keine systematischen, prospektiven Studien: alle Empfehlungen wurden aus klinischen Erfahrungen zusammengetragen und berücksichtigen u.a. folgende Referenzen: Mader I. </a:t>
            </a:r>
            <a:r>
              <a:rPr lang="de-DE" sz="500" err="1">
                <a:solidFill>
                  <a:schemeClr val="bg1">
                    <a:lumMod val="50000"/>
                  </a:schemeClr>
                </a:solidFill>
              </a:rPr>
              <a:t>Paravasation</a:t>
            </a:r>
            <a:r>
              <a:rPr lang="de-DE" sz="500">
                <a:solidFill>
                  <a:schemeClr val="bg1">
                    <a:lumMod val="50000"/>
                  </a:schemeClr>
                </a:solidFill>
              </a:rPr>
              <a:t> von Zytostatika: Ein Kompendium für Prävention und Therapie. Springer Verlag. 2. Aufl. 2006. Krämer I., Stützle M. Zytostatika-</a:t>
            </a:r>
            <a:r>
              <a:rPr lang="de-DE" sz="500" err="1">
                <a:solidFill>
                  <a:schemeClr val="bg1">
                    <a:lumMod val="50000"/>
                  </a:schemeClr>
                </a:solidFill>
              </a:rPr>
              <a:t>Paravasation</a:t>
            </a:r>
            <a:r>
              <a:rPr lang="de-DE" sz="500">
                <a:solidFill>
                  <a:schemeClr val="bg1">
                    <a:lumMod val="50000"/>
                  </a:schemeClr>
                </a:solidFill>
              </a:rPr>
              <a:t>: Wie ist vorzugehen? Krankenhauspharmazie 2002; </a:t>
            </a:r>
            <a:r>
              <a:rPr lang="de-DE" sz="500">
                <a:solidFill>
                  <a:schemeClr val="tx1">
                    <a:lumMod val="50000"/>
                    <a:lumOff val="50000"/>
                  </a:schemeClr>
                </a:solidFill>
                <a:latin typeface="+mj-lt"/>
              </a:rPr>
              <a:t>23: 261-8.; </a:t>
            </a:r>
            <a:r>
              <a:rPr lang="de-DE" sz="500">
                <a:solidFill>
                  <a:schemeClr val="tx1">
                    <a:lumMod val="50000"/>
                    <a:lumOff val="50000"/>
                  </a:schemeClr>
                </a:solidFill>
                <a:effectLst/>
                <a:latin typeface="+mj-lt"/>
              </a:rPr>
              <a:t>S3-Leitlinie Supportive Therapie bei onkologischen PatientInnen. Kapitel 11 </a:t>
            </a:r>
            <a:r>
              <a:rPr lang="de-DE" sz="500" err="1">
                <a:solidFill>
                  <a:schemeClr val="tx1">
                    <a:lumMod val="50000"/>
                    <a:lumOff val="50000"/>
                  </a:schemeClr>
                </a:solidFill>
                <a:effectLst/>
                <a:latin typeface="+mj-lt"/>
              </a:rPr>
              <a:t>Paravasate</a:t>
            </a:r>
            <a:r>
              <a:rPr lang="de-DE" sz="500">
                <a:solidFill>
                  <a:schemeClr val="tx1">
                    <a:lumMod val="50000"/>
                    <a:lumOff val="50000"/>
                  </a:schemeClr>
                </a:solidFill>
                <a:effectLst/>
                <a:latin typeface="+mj-lt"/>
              </a:rPr>
              <a:t>, Konsultationsfassung V.2.01 September 2024.</a:t>
            </a:r>
            <a:endParaRPr lang="de-DE" sz="500">
              <a:solidFill>
                <a:schemeClr val="bg1">
                  <a:lumMod val="50000"/>
                </a:schemeClr>
              </a:solidFill>
            </a:endParaRPr>
          </a:p>
          <a:p>
            <a:r>
              <a:rPr lang="de-DE" sz="500">
                <a:solidFill>
                  <a:schemeClr val="bg1">
                    <a:lumMod val="50000"/>
                  </a:schemeClr>
                </a:solidFill>
              </a:rPr>
              <a:t>Wir haben größtmögliche Sorgfalt darauf verwendet, dass die hier aus verschiedenen Quellen zusammengestellten Informationen dem aktuellen Stand von Medizin, Wissenschaft und Technik entsprechen. Medizin, Wissenschaft und Technik unterliegen jedoch ständigen Entwicklungen. Eine Gewähr für die Richtigkeit der Angaben ist daher ausdrücklich ausgeschlossen. Jeder Anwender muss im Zuge seiner eigenen Sorgfaltspflicht die zu medizinischen Verfahren verfügbaren Informationen überprüfen und ggf. anpassen, Jede Anwendung hier präsentierter Verfahren erfolgt ausschließlich auf Gefahr des Anwenders. Eine Haftung für evtl. direkte oder indirekte Schäden materieller oder ideeller Art, die durch die Nutzung oder Nichtnutzung der dargebotenen Informationen verursacht wurden, ist vor diesem Hintergrund ausgeschlossen.</a:t>
            </a:r>
          </a:p>
        </p:txBody>
      </p:sp>
      <p:sp>
        <p:nvSpPr>
          <p:cNvPr id="20" name="Vertikaler Textplatzhalter 3">
            <a:extLst>
              <a:ext uri="{FF2B5EF4-FFF2-40B4-BE49-F238E27FC236}">
                <a16:creationId xmlns:a16="http://schemas.microsoft.com/office/drawing/2014/main" id="{71EBEAB2-BE33-4B76-855E-E7A627C4F240}"/>
              </a:ext>
            </a:extLst>
          </p:cNvPr>
          <p:cNvSpPr>
            <a:spLocks noGrp="1"/>
          </p:cNvSpPr>
          <p:nvPr>
            <p:ph type="body" orient="vert" sz="quarter" idx="11"/>
          </p:nvPr>
        </p:nvSpPr>
        <p:spPr>
          <a:xfrm rot="10800000">
            <a:off x="81404" y="3173506"/>
            <a:ext cx="303030" cy="1897956"/>
          </a:xfrm>
        </p:spPr>
        <p:txBody>
          <a:bodyPr/>
          <a:lstStyle/>
          <a:p>
            <a:r>
              <a:rPr lang="de-DE"/>
              <a:t>PP-ON-DE-0307</a:t>
            </a:r>
          </a:p>
        </p:txBody>
      </p:sp>
      <p:pic>
        <p:nvPicPr>
          <p:cNvPr id="2" name="Picture 1">
            <a:extLst>
              <a:ext uri="{FF2B5EF4-FFF2-40B4-BE49-F238E27FC236}">
                <a16:creationId xmlns:a16="http://schemas.microsoft.com/office/drawing/2014/main" id="{743ADCE2-B0C6-AFD5-7061-95A8BA4210D3}"/>
              </a:ext>
            </a:extLst>
          </p:cNvPr>
          <p:cNvPicPr>
            <a:picLocks noChangeAspect="1"/>
          </p:cNvPicPr>
          <p:nvPr/>
        </p:nvPicPr>
        <p:blipFill>
          <a:blip r:embed="rId3"/>
          <a:srcRect t="1105" b="1105"/>
          <a:stretch/>
        </p:blipFill>
        <p:spPr>
          <a:xfrm>
            <a:off x="2584834" y="894964"/>
            <a:ext cx="5101967" cy="4176498"/>
          </a:xfrm>
          <a:prstGeom prst="rect">
            <a:avLst/>
          </a:prstGeom>
        </p:spPr>
      </p:pic>
    </p:spTree>
    <p:extLst>
      <p:ext uri="{BB962C8B-B14F-4D97-AF65-F5344CB8AC3E}">
        <p14:creationId xmlns:p14="http://schemas.microsoft.com/office/powerpoint/2010/main" val="1020112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DF282908-3F5F-4E83-B533-748FA98E2EFC}"/>
              </a:ext>
            </a:extLst>
          </p:cNvPr>
          <p:cNvSpPr>
            <a:spLocks noGrp="1"/>
          </p:cNvSpPr>
          <p:nvPr>
            <p:ph type="sldNum" sz="quarter" idx="4"/>
          </p:nvPr>
        </p:nvSpPr>
        <p:spPr>
          <a:xfrm>
            <a:off x="8252271" y="4779651"/>
            <a:ext cx="687689" cy="224375"/>
          </a:xfrm>
        </p:spPr>
        <p:txBody>
          <a:bodyPr/>
          <a:lstStyle/>
          <a:p>
            <a:pPr algn="r"/>
            <a:fld id="{D8EB360B-720C-704A-863E-A567E738ABDA}" type="slidenum">
              <a:rPr lang="de-DE" smtClean="0"/>
              <a:pPr algn="r"/>
              <a:t>26</a:t>
            </a:fld>
            <a:endParaRPr lang="de-DE"/>
          </a:p>
        </p:txBody>
      </p:sp>
      <p:sp>
        <p:nvSpPr>
          <p:cNvPr id="41" name="Vertikaler Textplatzhalter 3">
            <a:extLst>
              <a:ext uri="{FF2B5EF4-FFF2-40B4-BE49-F238E27FC236}">
                <a16:creationId xmlns:a16="http://schemas.microsoft.com/office/drawing/2014/main" id="{FDBE6432-BA1F-4AA5-818D-45987ABA6F57}"/>
              </a:ext>
            </a:extLst>
          </p:cNvPr>
          <p:cNvSpPr>
            <a:spLocks noGrp="1"/>
          </p:cNvSpPr>
          <p:nvPr>
            <p:ph type="body" orient="vert" sz="quarter" idx="11"/>
          </p:nvPr>
        </p:nvSpPr>
        <p:spPr>
          <a:xfrm rot="10800000">
            <a:off x="81404" y="3173506"/>
            <a:ext cx="303030" cy="1897956"/>
          </a:xfrm>
        </p:spPr>
        <p:txBody>
          <a:bodyPr/>
          <a:lstStyle/>
          <a:p>
            <a:r>
              <a:rPr lang="de-DE"/>
              <a:t>PP-ON-DE-0307</a:t>
            </a:r>
          </a:p>
        </p:txBody>
      </p:sp>
      <p:pic>
        <p:nvPicPr>
          <p:cNvPr id="3" name="Grafik 2">
            <a:extLst>
              <a:ext uri="{FF2B5EF4-FFF2-40B4-BE49-F238E27FC236}">
                <a16:creationId xmlns:a16="http://schemas.microsoft.com/office/drawing/2014/main" id="{7AFA9CC2-9481-08B3-C651-0878D28415E8}"/>
              </a:ext>
            </a:extLst>
          </p:cNvPr>
          <p:cNvPicPr>
            <a:picLocks noChangeAspect="1"/>
          </p:cNvPicPr>
          <p:nvPr/>
        </p:nvPicPr>
        <p:blipFill>
          <a:blip r:embed="rId3"/>
          <a:stretch>
            <a:fillRect/>
          </a:stretch>
        </p:blipFill>
        <p:spPr>
          <a:xfrm>
            <a:off x="2647784" y="457973"/>
            <a:ext cx="4851001" cy="4613489"/>
          </a:xfrm>
          <a:prstGeom prst="rect">
            <a:avLst/>
          </a:prstGeom>
        </p:spPr>
      </p:pic>
    </p:spTree>
    <p:extLst>
      <p:ext uri="{BB962C8B-B14F-4D97-AF65-F5344CB8AC3E}">
        <p14:creationId xmlns:p14="http://schemas.microsoft.com/office/powerpoint/2010/main" val="6905492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kaler Textplatzhalter 3">
            <a:extLst>
              <a:ext uri="{FF2B5EF4-FFF2-40B4-BE49-F238E27FC236}">
                <a16:creationId xmlns:a16="http://schemas.microsoft.com/office/drawing/2014/main" id="{0CA2E59C-962B-4D07-B6B4-764D7BBEB3D7}"/>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A6BCDB8E-9202-4082-87EF-BE4270E0ADF6}"/>
              </a:ext>
            </a:extLst>
          </p:cNvPr>
          <p:cNvSpPr>
            <a:spLocks noGrp="1"/>
          </p:cNvSpPr>
          <p:nvPr>
            <p:ph type="sldNum" sz="quarter" idx="4"/>
          </p:nvPr>
        </p:nvSpPr>
        <p:spPr/>
        <p:txBody>
          <a:bodyPr/>
          <a:lstStyle/>
          <a:p>
            <a:pPr algn="r"/>
            <a:fld id="{D8EB360B-720C-704A-863E-A567E738ABDA}" type="slidenum">
              <a:rPr lang="de-DE" smtClean="0"/>
              <a:pPr algn="r"/>
              <a:t>27</a:t>
            </a:fld>
            <a:endParaRPr lang="de-DE"/>
          </a:p>
        </p:txBody>
      </p:sp>
      <p:sp>
        <p:nvSpPr>
          <p:cNvPr id="6" name="Abgerundetes Rechteck 3">
            <a:extLst>
              <a:ext uri="{FF2B5EF4-FFF2-40B4-BE49-F238E27FC236}">
                <a16:creationId xmlns:a16="http://schemas.microsoft.com/office/drawing/2014/main" id="{6542FB72-6531-4F6D-AF4F-C92F9339CF69}"/>
              </a:ext>
            </a:extLst>
          </p:cNvPr>
          <p:cNvSpPr>
            <a:spLocks noChangeArrowheads="1"/>
          </p:cNvSpPr>
          <p:nvPr/>
        </p:nvSpPr>
        <p:spPr bwMode="auto">
          <a:xfrm>
            <a:off x="2122488" y="1057543"/>
            <a:ext cx="6373812" cy="3028414"/>
          </a:xfrm>
          <a:prstGeom prst="roundRect">
            <a:avLst>
              <a:gd name="adj" fmla="val 10644"/>
            </a:avLst>
          </a:prstGeom>
          <a:solidFill>
            <a:schemeClr val="bg1">
              <a:lumMod val="65000"/>
            </a:schemeClr>
          </a:solidFill>
          <a:ln w="25400">
            <a:solidFill>
              <a:schemeClr val="bg1"/>
            </a:solidFill>
            <a:round/>
            <a:headEnd/>
            <a:tailEnd/>
          </a:ln>
          <a:effectLst>
            <a:outerShdw blurRad="101600" dist="38100" dir="2700000" algn="br" rotWithShape="0">
              <a:srgbClr val="808080">
                <a:alpha val="42998"/>
              </a:srgbClr>
            </a:outerShdw>
          </a:effectLst>
        </p:spPr>
        <p:txBody>
          <a:bodyPr lIns="0" tIns="0" rIns="0" bIns="0"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914400" eaLnBrk="1" hangingPunct="1">
              <a:defRPr/>
            </a:pPr>
            <a:r>
              <a:rPr lang="de-DE" altLang="de-DE" b="1">
                <a:solidFill>
                  <a:schemeClr val="bg1"/>
                </a:solidFill>
              </a:rPr>
              <a:t>Ausmaß der Toxizität korreliert mit der Einwirkdauer des Zytostatikums </a:t>
            </a:r>
            <a:br>
              <a:rPr lang="de-DE" altLang="de-DE" b="1">
                <a:solidFill>
                  <a:schemeClr val="bg1"/>
                </a:solidFill>
              </a:rPr>
            </a:br>
            <a:r>
              <a:rPr lang="de-DE" altLang="de-DE" sz="2200" b="1">
                <a:solidFill>
                  <a:schemeClr val="bg1"/>
                </a:solidFill>
                <a:sym typeface="Wingdings" pitchFamily="2" charset="2"/>
              </a:rPr>
              <a:t> </a:t>
            </a:r>
            <a:r>
              <a:rPr lang="de-DE" altLang="de-DE" sz="2200" b="1">
                <a:solidFill>
                  <a:schemeClr val="bg1"/>
                </a:solidFill>
              </a:rPr>
              <a:t>Sofort intervenieren</a:t>
            </a:r>
          </a:p>
          <a:p>
            <a:pPr defTabSz="914400" eaLnBrk="1" hangingPunct="1">
              <a:buFont typeface="Wingdings" pitchFamily="2" charset="2"/>
              <a:buChar char="è"/>
              <a:defRPr/>
            </a:pPr>
            <a:r>
              <a:rPr lang="de-DE" altLang="de-DE" sz="2200" b="1">
                <a:solidFill>
                  <a:schemeClr val="bg1"/>
                </a:solidFill>
                <a:sym typeface="Wingdings" pitchFamily="2" charset="2"/>
              </a:rPr>
              <a:t> </a:t>
            </a:r>
            <a:r>
              <a:rPr lang="de-DE" altLang="de-DE" sz="2200" b="1">
                <a:solidFill>
                  <a:schemeClr val="bg1"/>
                </a:solidFill>
              </a:rPr>
              <a:t>Ggf. Chirurgen vorstellen</a:t>
            </a:r>
          </a:p>
          <a:p>
            <a:pPr defTabSz="914400" eaLnBrk="1" hangingPunct="1">
              <a:buFont typeface="Wingdings" pitchFamily="2" charset="2"/>
              <a:buChar char="è"/>
              <a:defRPr/>
            </a:pPr>
            <a:r>
              <a:rPr lang="de-DE" altLang="de-DE" sz="2200" b="1">
                <a:solidFill>
                  <a:schemeClr val="bg1"/>
                </a:solidFill>
                <a:sym typeface="Wingdings" pitchFamily="2" charset="2"/>
              </a:rPr>
              <a:t> Mind. 4 Wochen nachbeobachten</a:t>
            </a:r>
          </a:p>
          <a:p>
            <a:pPr defTabSz="914400" eaLnBrk="1" hangingPunct="1">
              <a:buFont typeface="Wingdings" pitchFamily="2" charset="2"/>
              <a:buNone/>
              <a:defRPr/>
            </a:pPr>
            <a:endParaRPr lang="de-DE" altLang="de-DE" b="1">
              <a:solidFill>
                <a:schemeClr val="bg1"/>
              </a:solidFill>
            </a:endParaRPr>
          </a:p>
          <a:p>
            <a:pPr defTabSz="914400" eaLnBrk="1" hangingPunct="1">
              <a:defRPr/>
            </a:pPr>
            <a:r>
              <a:rPr lang="de-DE" altLang="de-DE" b="1">
                <a:solidFill>
                  <a:schemeClr val="bg1"/>
                </a:solidFill>
              </a:rPr>
              <a:t>Dokumentation der getroffenen Maßnahmen und des Behandlungserfolgs</a:t>
            </a:r>
          </a:p>
        </p:txBody>
      </p:sp>
    </p:spTree>
    <p:extLst>
      <p:ext uri="{BB962C8B-B14F-4D97-AF65-F5344CB8AC3E}">
        <p14:creationId xmlns:p14="http://schemas.microsoft.com/office/powerpoint/2010/main" val="36596658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5ED1C7A-8B5C-4EB4-83A0-6A9069DF4AB7}"/>
              </a:ext>
            </a:extLst>
          </p:cNvPr>
          <p:cNvSpPr>
            <a:spLocks noGrp="1"/>
          </p:cNvSpPr>
          <p:nvPr>
            <p:ph idx="1"/>
          </p:nvPr>
        </p:nvSpPr>
        <p:spPr/>
        <p:txBody>
          <a:bodyPr lIns="91440" tIns="45720" rIns="91440" bIns="45720" anchor="t"/>
          <a:lstStyle/>
          <a:p>
            <a:pPr marL="381000" marR="0" lvl="0" indent="-381000" algn="l" defTabSz="436626" rtl="0" eaLnBrk="1" fontAlgn="base" latinLnBrk="0" hangingPunct="1">
              <a:lnSpc>
                <a:spcPct val="100000"/>
              </a:lnSpc>
              <a:spcBef>
                <a:spcPct val="50000"/>
              </a:spcBef>
              <a:spcAft>
                <a:spcPct val="0"/>
              </a:spcAft>
              <a:buClr>
                <a:srgbClr val="D11242"/>
              </a:buClr>
              <a:buSzPct val="85000"/>
              <a:buFont typeface="+mj-lt"/>
              <a:buAutoNum type="arabicPeriod"/>
              <a:tabLst/>
              <a:defRPr/>
            </a:pPr>
            <a:r>
              <a:rPr kumimoji="0" lang="de-DE" altLang="de-DE" sz="900" b="0" u="none" strike="noStrike" kern="1200" cap="none" spc="0" normalizeH="0" baseline="0" noProof="0">
                <a:ln>
                  <a:noFill/>
                </a:ln>
                <a:solidFill>
                  <a:srgbClr val="666565"/>
                </a:solidFill>
                <a:effectLst/>
                <a:uLnTx/>
                <a:uFillTx/>
                <a:latin typeface="Arial"/>
                <a:ea typeface="ＭＳ Ｐゴシック"/>
                <a:cs typeface="Arial"/>
              </a:rPr>
              <a:t>Mader I. </a:t>
            </a:r>
            <a:r>
              <a:rPr kumimoji="0" lang="de-DE" altLang="de-DE" sz="900" b="0" u="none" strike="noStrike" kern="1200" cap="none" spc="0" normalizeH="0" baseline="0" noProof="0" err="1">
                <a:ln>
                  <a:noFill/>
                </a:ln>
                <a:solidFill>
                  <a:srgbClr val="666565"/>
                </a:solidFill>
                <a:effectLst/>
                <a:uLnTx/>
                <a:uFillTx/>
                <a:latin typeface="Arial"/>
                <a:ea typeface="ＭＳ Ｐゴシック"/>
                <a:cs typeface="Arial"/>
              </a:rPr>
              <a:t>Paravasation</a:t>
            </a:r>
            <a:r>
              <a:rPr kumimoji="0" lang="de-DE" altLang="de-DE" sz="900" b="0" u="none" strike="noStrike" kern="1200" cap="none" spc="0" normalizeH="0" baseline="0" noProof="0">
                <a:ln>
                  <a:noFill/>
                </a:ln>
                <a:solidFill>
                  <a:srgbClr val="666565"/>
                </a:solidFill>
                <a:effectLst/>
                <a:uLnTx/>
                <a:uFillTx/>
                <a:latin typeface="Arial"/>
                <a:ea typeface="ＭＳ Ｐゴシック"/>
                <a:cs typeface="Arial"/>
              </a:rPr>
              <a:t> von Zytostatika: Ein Kompendium für Prävention und Therapie. Springer Verlag. 2. Aufl. 2006, 7.</a:t>
            </a:r>
          </a:p>
          <a:p>
            <a:pPr marL="381000" marR="0" lvl="0" indent="-381000" algn="l" defTabSz="436626" rtl="0" eaLnBrk="1" fontAlgn="base" latinLnBrk="0" hangingPunct="1">
              <a:lnSpc>
                <a:spcPct val="100000"/>
              </a:lnSpc>
              <a:spcBef>
                <a:spcPct val="50000"/>
              </a:spcBef>
              <a:spcAft>
                <a:spcPct val="0"/>
              </a:spcAft>
              <a:buClr>
                <a:srgbClr val="D11242"/>
              </a:buClr>
              <a:buSzPct val="85000"/>
              <a:buFont typeface="+mj-lt"/>
              <a:buAutoNum type="arabicPeriod"/>
              <a:tabLst/>
              <a:defRPr/>
            </a:pPr>
            <a:r>
              <a:rPr lang="de-DE" sz="900">
                <a:effectLst/>
                <a:latin typeface="+mj-lt"/>
              </a:rPr>
              <a:t>S3-Leitlinie Supportive Therapie bei onkologischen PatientInnen. Kapitel 11 </a:t>
            </a:r>
            <a:r>
              <a:rPr lang="de-DE" sz="900" err="1">
                <a:effectLst/>
                <a:latin typeface="+mj-lt"/>
              </a:rPr>
              <a:t>Paravasate</a:t>
            </a:r>
            <a:r>
              <a:rPr lang="de-DE" sz="900">
                <a:effectLst/>
                <a:latin typeface="+mj-lt"/>
              </a:rPr>
              <a:t>, Konsultationsfassung V.2.01 September 2024 </a:t>
            </a:r>
            <a:r>
              <a:rPr kumimoji="0" lang="de-DE" altLang="de-DE" sz="900" b="0" u="none" strike="noStrike" kern="1200" cap="none" spc="0" normalizeH="0" baseline="0" noProof="0">
                <a:ln>
                  <a:noFill/>
                </a:ln>
                <a:solidFill>
                  <a:srgbClr val="666565"/>
                </a:solidFill>
                <a:effectLst/>
                <a:uLnTx/>
                <a:uFillTx/>
                <a:latin typeface="+mj-lt"/>
                <a:ea typeface="ＭＳ Ｐゴシック"/>
                <a:cs typeface="Arial"/>
              </a:rPr>
              <a:t>  </a:t>
            </a:r>
            <a:r>
              <a:rPr kumimoji="0" lang="de-DE" altLang="de-DE" sz="900" b="0" u="none" strike="noStrike" kern="1200" cap="none" spc="0" normalizeH="0" baseline="0" noProof="0">
                <a:ln>
                  <a:noFill/>
                </a:ln>
                <a:solidFill>
                  <a:srgbClr val="666565"/>
                </a:solidFill>
                <a:effectLst/>
                <a:uLnTx/>
                <a:uFillTx/>
                <a:latin typeface="Arial"/>
                <a:ea typeface="ＭＳ Ｐゴシック"/>
                <a:cs typeface="Arial"/>
              </a:rPr>
              <a:t>                                </a:t>
            </a:r>
            <a:endParaRPr lang="de-DE" altLang="de-DE" sz="900" b="0" u="none" strike="noStrike" kern="1200" cap="none" spc="0" normalizeH="0" baseline="0" noProof="0">
              <a:ln>
                <a:noFill/>
              </a:ln>
              <a:solidFill>
                <a:srgbClr val="666565"/>
              </a:solidFill>
              <a:effectLst/>
              <a:uLnTx/>
              <a:uFillTx/>
              <a:latin typeface="Arial"/>
              <a:ea typeface="ＭＳ Ｐゴシック"/>
              <a:cs typeface="Arial"/>
            </a:endParaRPr>
          </a:p>
          <a:p>
            <a:pPr marL="381000" marR="0" lvl="0" indent="-381000" algn="l" defTabSz="436626" rtl="0" eaLnBrk="1" fontAlgn="base" latinLnBrk="0" hangingPunct="1">
              <a:lnSpc>
                <a:spcPct val="100000"/>
              </a:lnSpc>
              <a:spcBef>
                <a:spcPct val="50000"/>
              </a:spcBef>
              <a:spcAft>
                <a:spcPct val="0"/>
              </a:spcAft>
              <a:buClr>
                <a:srgbClr val="D11242"/>
              </a:buClr>
              <a:buSzPct val="85000"/>
              <a:buFont typeface="+mj-lt"/>
              <a:buAutoNum type="arabicPeriod"/>
              <a:tabLst/>
              <a:defRPr/>
            </a:pPr>
            <a:r>
              <a:rPr kumimoji="0" lang="de-DE" altLang="de-DE" sz="900" b="0" u="none" strike="noStrike" kern="1200" cap="none" spc="0" normalizeH="0" baseline="0" noProof="0">
                <a:ln>
                  <a:noFill/>
                </a:ln>
                <a:solidFill>
                  <a:srgbClr val="666565"/>
                </a:solidFill>
                <a:effectLst/>
                <a:uLnTx/>
                <a:uFillTx/>
                <a:latin typeface="Arial"/>
                <a:ea typeface="ＭＳ Ｐゴシック"/>
                <a:cs typeface="Arial"/>
              </a:rPr>
              <a:t>Margulies A. Onkologische Krankenpflege. Springer Verlag, 6. Auflage</a:t>
            </a:r>
            <a:r>
              <a:rPr lang="de-DE" altLang="de-DE" sz="900" kern="1200">
                <a:latin typeface="Arial"/>
                <a:ea typeface="ＭＳ Ｐゴシック"/>
                <a:cs typeface="Arial"/>
              </a:rPr>
              <a:t>, 2017</a:t>
            </a:r>
          </a:p>
          <a:p>
            <a:pPr marL="381000" marR="0" lvl="0" indent="-381000" algn="l" defTabSz="436626" rtl="0" eaLnBrk="1" fontAlgn="base" latinLnBrk="0" hangingPunct="1">
              <a:lnSpc>
                <a:spcPct val="100000"/>
              </a:lnSpc>
              <a:spcBef>
                <a:spcPct val="50000"/>
              </a:spcBef>
              <a:spcAft>
                <a:spcPct val="0"/>
              </a:spcAft>
              <a:buClr>
                <a:srgbClr val="D11242"/>
              </a:buClr>
              <a:buSzPct val="85000"/>
              <a:buFont typeface="+mj-lt"/>
              <a:buAutoNum type="arabicPeriod"/>
              <a:tabLst/>
              <a:defRPr/>
            </a:pPr>
            <a:r>
              <a:rPr kumimoji="0" lang="de-DE" sz="900" b="0" u="none" strike="noStrike" kern="1200" cap="none" spc="0" normalizeH="0" baseline="0" noProof="0">
                <a:ln>
                  <a:noFill/>
                </a:ln>
                <a:solidFill>
                  <a:srgbClr val="666565"/>
                </a:solidFill>
                <a:effectLst/>
                <a:uLnTx/>
                <a:uFillTx/>
                <a:latin typeface="Arial"/>
                <a:ea typeface="ＭＳ Ｐゴシック"/>
                <a:cs typeface="Arial"/>
              </a:rPr>
              <a:t>Krämer I., Stützle M. Zytostatika-</a:t>
            </a:r>
            <a:r>
              <a:rPr kumimoji="0" lang="de-DE" sz="900" b="0" u="none" strike="noStrike" kern="1200" cap="none" spc="0" normalizeH="0" baseline="0" noProof="0" err="1">
                <a:ln>
                  <a:noFill/>
                </a:ln>
                <a:solidFill>
                  <a:srgbClr val="666565"/>
                </a:solidFill>
                <a:effectLst/>
                <a:uLnTx/>
                <a:uFillTx/>
                <a:latin typeface="Arial"/>
                <a:ea typeface="ＭＳ Ｐゴシック"/>
                <a:cs typeface="Arial"/>
              </a:rPr>
              <a:t>Paravasation</a:t>
            </a:r>
            <a:r>
              <a:rPr kumimoji="0" lang="de-DE" sz="900" b="0" u="none" strike="noStrike" kern="1200" cap="none" spc="0" normalizeH="0" baseline="0" noProof="0">
                <a:ln>
                  <a:noFill/>
                </a:ln>
                <a:solidFill>
                  <a:srgbClr val="666565"/>
                </a:solidFill>
                <a:effectLst/>
                <a:uLnTx/>
                <a:uFillTx/>
                <a:latin typeface="Arial"/>
                <a:ea typeface="ＭＳ Ｐゴシック"/>
                <a:cs typeface="Arial"/>
              </a:rPr>
              <a:t>: Wie ist vorzugehen? Krankenhauspharmazie 2002; 23: 261-8.</a:t>
            </a:r>
            <a:endParaRPr lang="de-DE" sz="900" b="0" u="none" strike="noStrike" kern="1200" cap="none" spc="0" normalizeH="0" baseline="0" noProof="0">
              <a:ln>
                <a:noFill/>
              </a:ln>
              <a:solidFill>
                <a:srgbClr val="666565"/>
              </a:solidFill>
              <a:effectLst/>
              <a:uLnTx/>
              <a:uFillTx/>
              <a:latin typeface="Arial"/>
              <a:ea typeface="ＭＳ Ｐゴシック"/>
              <a:cs typeface="Arial"/>
            </a:endParaRPr>
          </a:p>
          <a:p>
            <a:pPr marL="381000" indent="-381000" defTabSz="436626" eaLnBrk="1" hangingPunct="1">
              <a:lnSpc>
                <a:spcPct val="100000"/>
              </a:lnSpc>
              <a:spcBef>
                <a:spcPct val="50000"/>
              </a:spcBef>
              <a:buClr>
                <a:srgbClr val="D11242"/>
              </a:buClr>
              <a:buSzPct val="85000"/>
              <a:buFont typeface="+mj-lt"/>
              <a:buAutoNum type="arabicPeriod"/>
              <a:defRPr/>
            </a:pPr>
            <a:r>
              <a:rPr kumimoji="0" lang="de-DE" altLang="de-DE" sz="900" b="0" u="none" strike="noStrike" kern="1200" cap="none" spc="0" normalizeH="0" baseline="0" noProof="0">
                <a:ln>
                  <a:noFill/>
                </a:ln>
                <a:solidFill>
                  <a:srgbClr val="666565"/>
                </a:solidFill>
                <a:effectLst/>
                <a:uLnTx/>
                <a:uFillTx/>
                <a:latin typeface="Arial"/>
                <a:ea typeface="ＭＳ Ｐゴシック"/>
                <a:cs typeface="Arial"/>
              </a:rPr>
              <a:t>Heyn G. </a:t>
            </a:r>
            <a:r>
              <a:rPr kumimoji="0" lang="de-DE" sz="900" b="0" u="none" strike="noStrike" kern="1200" cap="none" spc="0" normalizeH="0" baseline="0" noProof="0">
                <a:ln>
                  <a:noFill/>
                </a:ln>
                <a:solidFill>
                  <a:srgbClr val="666565"/>
                </a:solidFill>
                <a:effectLst/>
                <a:uLnTx/>
                <a:uFillTx/>
                <a:latin typeface="Arial"/>
                <a:ea typeface="ＭＳ Ｐゴシック"/>
                <a:cs typeface="Arial"/>
              </a:rPr>
              <a:t>Akuter Notfall in der Onkologie. Pharmazeutische Zeitung 2017; 36.</a:t>
            </a:r>
            <a:endParaRPr lang="de-DE" sz="900" b="0" u="none" strike="noStrike" kern="1200" cap="none" spc="0" normalizeH="0" baseline="0" noProof="0">
              <a:ln>
                <a:noFill/>
              </a:ln>
              <a:solidFill>
                <a:srgbClr val="666565"/>
              </a:solidFill>
              <a:effectLst/>
              <a:uLnTx/>
              <a:uFillTx/>
              <a:latin typeface="Arial"/>
              <a:ea typeface="ＭＳ Ｐゴシック"/>
              <a:cs typeface="Arial"/>
            </a:endParaRPr>
          </a:p>
          <a:p>
            <a:pPr marL="381000" indent="-381000" defTabSz="436626" eaLnBrk="1" hangingPunct="1">
              <a:lnSpc>
                <a:spcPct val="100000"/>
              </a:lnSpc>
              <a:spcBef>
                <a:spcPct val="50000"/>
              </a:spcBef>
              <a:buClr>
                <a:srgbClr val="D11242"/>
              </a:buClr>
              <a:buSzPct val="85000"/>
              <a:buFont typeface="+mj-lt"/>
              <a:buAutoNum type="arabicPeriod"/>
              <a:defRPr/>
            </a:pPr>
            <a:r>
              <a:rPr lang="de-DE" altLang="de-DE" sz="900" kern="1200">
                <a:latin typeface="Arial"/>
                <a:ea typeface="ＭＳ Ｐゴシック"/>
                <a:cs typeface="Arial"/>
              </a:rPr>
              <a:t>Gudrun Heyn, </a:t>
            </a:r>
            <a:r>
              <a:rPr lang="de-DE" altLang="de-DE" sz="900" kern="1200" err="1">
                <a:latin typeface="Arial"/>
                <a:ea typeface="ＭＳ Ｐゴシック"/>
                <a:cs typeface="Arial"/>
              </a:rPr>
              <a:t>Paravasate</a:t>
            </a:r>
            <a:r>
              <a:rPr lang="de-DE" altLang="de-DE" sz="900" kern="1200">
                <a:latin typeface="Arial"/>
                <a:ea typeface="ＭＳ Ｐゴシック"/>
                <a:cs typeface="Arial"/>
              </a:rPr>
              <a:t>. Das PTA Magazin, 09/2020</a:t>
            </a:r>
          </a:p>
          <a:p>
            <a:pPr marL="381000" indent="-381000" defTabSz="436626" eaLnBrk="1" hangingPunct="1">
              <a:lnSpc>
                <a:spcPct val="100000"/>
              </a:lnSpc>
              <a:spcBef>
                <a:spcPct val="50000"/>
              </a:spcBef>
              <a:buClr>
                <a:srgbClr val="D11242"/>
              </a:buClr>
              <a:buSzPct val="85000"/>
              <a:buFont typeface="+mj-lt"/>
              <a:buAutoNum type="arabicPeriod"/>
              <a:defRPr/>
            </a:pPr>
            <a:r>
              <a:rPr lang="de-DE" altLang="de-DE" sz="900" kern="1200">
                <a:latin typeface="Arial"/>
                <a:ea typeface="ＭＳ Ｐゴシック"/>
                <a:cs typeface="Arial"/>
              </a:rPr>
              <a:t>Maike de </a:t>
            </a:r>
            <a:r>
              <a:rPr lang="de-DE" altLang="de-DE" sz="900" kern="1200" err="1">
                <a:latin typeface="Arial"/>
                <a:ea typeface="ＭＳ Ｐゴシック"/>
                <a:cs typeface="Arial"/>
              </a:rPr>
              <a:t>Wit</a:t>
            </a:r>
            <a:r>
              <a:rPr lang="de-DE" altLang="de-DE" sz="900" kern="1200">
                <a:latin typeface="Arial"/>
                <a:ea typeface="ＭＳ Ｐゴシック"/>
                <a:cs typeface="Arial"/>
              </a:rPr>
              <a:t>, </a:t>
            </a:r>
            <a:r>
              <a:rPr lang="de-DE" sz="900" kern="1200" err="1">
                <a:latin typeface="Arial"/>
                <a:ea typeface="ＭＳ Ｐゴシック"/>
                <a:cs typeface="Arial"/>
              </a:rPr>
              <a:t>Paravasate</a:t>
            </a:r>
            <a:r>
              <a:rPr lang="de-DE" sz="900" kern="1200">
                <a:latin typeface="Arial"/>
                <a:ea typeface="ＭＳ Ｐゴシック"/>
                <a:cs typeface="Arial"/>
              </a:rPr>
              <a:t> – eine Alltagskomplikation? Best Practice Onkologie, 09/21</a:t>
            </a:r>
          </a:p>
          <a:p>
            <a:pPr marL="381000" indent="-381000" defTabSz="436626" eaLnBrk="1" hangingPunct="1">
              <a:lnSpc>
                <a:spcPct val="100000"/>
              </a:lnSpc>
              <a:spcBef>
                <a:spcPct val="50000"/>
              </a:spcBef>
              <a:buClr>
                <a:srgbClr val="D11242"/>
              </a:buClr>
              <a:buSzPct val="85000"/>
              <a:buFont typeface="+mj-lt"/>
              <a:buAutoNum type="arabicPeriod"/>
              <a:defRPr/>
            </a:pPr>
            <a:r>
              <a:rPr lang="de-DE" sz="900" err="1">
                <a:effectLst/>
                <a:latin typeface="+mj-lt"/>
              </a:rPr>
              <a:t>Schleucher</a:t>
            </a:r>
            <a:r>
              <a:rPr lang="de-DE" sz="900">
                <a:effectLst/>
                <a:latin typeface="+mj-lt"/>
              </a:rPr>
              <a:t>, Barth, Krämer et al. Vademecum Hämatologie und Onkologie: Von der Therapie bis zur Pflege, Hogrefe Verlag, 5. Auflage, 2024 (onkovademecum.de)</a:t>
            </a:r>
          </a:p>
          <a:p>
            <a:pPr marL="381000" indent="-381000" defTabSz="436626">
              <a:lnSpc>
                <a:spcPct val="100000"/>
              </a:lnSpc>
              <a:spcBef>
                <a:spcPct val="50000"/>
              </a:spcBef>
              <a:buClr>
                <a:srgbClr val="D11242"/>
              </a:buClr>
              <a:buSzPct val="85000"/>
              <a:buAutoNum type="arabicPeriod"/>
              <a:defRPr/>
            </a:pPr>
            <a:endParaRPr lang="de-DE" sz="900">
              <a:solidFill>
                <a:srgbClr val="333333"/>
              </a:solidFill>
              <a:highlight>
                <a:srgbClr val="FFFF00"/>
              </a:highlight>
              <a:ea typeface="ＭＳ Ｐゴシック"/>
              <a:cs typeface="Arial"/>
            </a:endParaRPr>
          </a:p>
          <a:p>
            <a:pPr marL="381000" marR="0" lvl="0" indent="-381000" algn="l" defTabSz="436626" rtl="0" eaLnBrk="1" fontAlgn="base" latinLnBrk="0" hangingPunct="1">
              <a:lnSpc>
                <a:spcPct val="100000"/>
              </a:lnSpc>
              <a:spcBef>
                <a:spcPct val="50000"/>
              </a:spcBef>
              <a:spcAft>
                <a:spcPct val="0"/>
              </a:spcAft>
              <a:buClr>
                <a:srgbClr val="D11242"/>
              </a:buClr>
              <a:buSzPct val="85000"/>
              <a:buFont typeface="+mj-lt"/>
              <a:buAutoNum type="arabicPeriod"/>
              <a:tabLst/>
              <a:defRPr/>
            </a:pPr>
            <a:endParaRPr lang="de-DE" altLang="de-DE" sz="900" b="0" u="none" strike="noStrike" cap="none" spc="0" normalizeH="0" baseline="0" noProof="0">
              <a:ln>
                <a:noFill/>
              </a:ln>
              <a:solidFill>
                <a:srgbClr val="666565"/>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381000" marR="0" lvl="0" indent="-381000" algn="l" defTabSz="436626" rtl="0" eaLnBrk="1" fontAlgn="base" latinLnBrk="0" hangingPunct="1">
              <a:lnSpc>
                <a:spcPct val="100000"/>
              </a:lnSpc>
              <a:spcBef>
                <a:spcPct val="50000"/>
              </a:spcBef>
              <a:spcAft>
                <a:spcPct val="0"/>
              </a:spcAft>
              <a:buClr>
                <a:srgbClr val="D11242"/>
              </a:buClr>
              <a:buSzPct val="85000"/>
              <a:buFont typeface="+mj-lt"/>
              <a:buAutoNum type="arabicPeriod"/>
              <a:tabLst/>
              <a:defRPr/>
            </a:pPr>
            <a:endParaRPr lang="de-DE" sz="900" b="0" u="none" strike="noStrike" kern="1200" cap="none" spc="0" normalizeH="0" baseline="0" noProof="0">
              <a:ln>
                <a:noFill/>
              </a:ln>
              <a:solidFill>
                <a:srgbClr val="666565"/>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381000" marR="0" lvl="0" indent="-381000" algn="l" defTabSz="914400" rtl="0" eaLnBrk="1" fontAlgn="base" latinLnBrk="0" hangingPunct="1">
              <a:lnSpc>
                <a:spcPct val="100000"/>
              </a:lnSpc>
              <a:spcBef>
                <a:spcPct val="50000"/>
              </a:spcBef>
              <a:spcAft>
                <a:spcPct val="0"/>
              </a:spcAft>
              <a:buClr>
                <a:srgbClr val="D11242"/>
              </a:buClr>
              <a:buSzPct val="85000"/>
              <a:buFont typeface="+mj-lt"/>
              <a:buAutoNum type="arabicPeriod"/>
              <a:tabLst/>
              <a:defRPr/>
            </a:pPr>
            <a:endParaRPr lang="de-DE" altLang="de-DE" sz="900" b="0" u="none" strike="noStrike" kern="1200" cap="none" spc="0" normalizeH="0" baseline="0" noProof="0">
              <a:ln>
                <a:noFill/>
              </a:ln>
              <a:solidFill>
                <a:srgbClr val="666565"/>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381000" marR="0" lvl="0" indent="-381000" algn="l" defTabSz="914400" rtl="0" eaLnBrk="1" fontAlgn="base" latinLnBrk="0" hangingPunct="1">
              <a:lnSpc>
                <a:spcPct val="100000"/>
              </a:lnSpc>
              <a:spcBef>
                <a:spcPct val="50000"/>
              </a:spcBef>
              <a:spcAft>
                <a:spcPct val="0"/>
              </a:spcAft>
              <a:buClr>
                <a:srgbClr val="D11242"/>
              </a:buClr>
              <a:buSzPct val="85000"/>
              <a:buFont typeface="Arial"/>
              <a:buAutoNum type="arabicPeriod"/>
              <a:tabLst/>
              <a:defRPr/>
            </a:pPr>
            <a:endParaRPr lang="de-DE" altLang="ja-JP" sz="900" b="0" u="none" strike="noStrike" kern="1200" cap="none" spc="0" normalizeH="0" baseline="0" noProof="0">
              <a:ln>
                <a:noFill/>
              </a:ln>
              <a:solidFill>
                <a:srgbClr val="666565"/>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381000" indent="-381000" eaLnBrk="1" hangingPunct="1">
              <a:lnSpc>
                <a:spcPct val="100000"/>
              </a:lnSpc>
              <a:spcBef>
                <a:spcPct val="50000"/>
              </a:spcBef>
              <a:buClr>
                <a:srgbClr val="D11242"/>
              </a:buClr>
              <a:buSzPct val="85000"/>
              <a:buAutoNum type="arabicPeriod"/>
            </a:pPr>
            <a:endParaRPr lang="de-DE" altLang="de-DE" sz="900" kern="1200">
              <a:latin typeface="Arial" panose="020B0604020202020204" pitchFamily="34" charset="0"/>
              <a:ea typeface="ＭＳ Ｐゴシック" panose="020B0600070205080204" pitchFamily="34" charset="-128"/>
              <a:cs typeface="Arial" panose="020B0604020202020204" pitchFamily="34" charset="0"/>
            </a:endParaRPr>
          </a:p>
          <a:p>
            <a:endParaRPr lang="de-DE"/>
          </a:p>
        </p:txBody>
      </p:sp>
      <p:sp>
        <p:nvSpPr>
          <p:cNvPr id="3" name="Titel 2">
            <a:extLst>
              <a:ext uri="{FF2B5EF4-FFF2-40B4-BE49-F238E27FC236}">
                <a16:creationId xmlns:a16="http://schemas.microsoft.com/office/drawing/2014/main" id="{E9536976-37FC-4A0E-867F-708A77A60DB3}"/>
              </a:ext>
            </a:extLst>
          </p:cNvPr>
          <p:cNvSpPr>
            <a:spLocks noGrp="1"/>
          </p:cNvSpPr>
          <p:nvPr>
            <p:ph type="ctrTitle"/>
          </p:nvPr>
        </p:nvSpPr>
        <p:spPr/>
        <p:txBody>
          <a:bodyPr/>
          <a:lstStyle/>
          <a:p>
            <a:r>
              <a:rPr lang="de-DE" altLang="de-DE">
                <a:ea typeface="ＭＳ Ｐゴシック" panose="020B0600070205080204" pitchFamily="34" charset="-128"/>
              </a:rPr>
              <a:t>Referenzen – </a:t>
            </a:r>
            <a:r>
              <a:rPr lang="de-DE" altLang="de-DE" err="1">
                <a:ea typeface="ＭＳ Ｐゴシック" panose="020B0600070205080204" pitchFamily="34" charset="-128"/>
              </a:rPr>
              <a:t>Paravasation</a:t>
            </a:r>
            <a:endParaRPr lang="de-DE"/>
          </a:p>
        </p:txBody>
      </p:sp>
      <p:sp>
        <p:nvSpPr>
          <p:cNvPr id="4" name="Vertikaler Textplatzhalter 3">
            <a:extLst>
              <a:ext uri="{FF2B5EF4-FFF2-40B4-BE49-F238E27FC236}">
                <a16:creationId xmlns:a16="http://schemas.microsoft.com/office/drawing/2014/main" id="{92791DAB-1B7F-46C2-8507-DDA1500EB10A}"/>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455B242F-4058-4963-ACD6-E2AE05F04461}"/>
              </a:ext>
            </a:extLst>
          </p:cNvPr>
          <p:cNvSpPr>
            <a:spLocks noGrp="1"/>
          </p:cNvSpPr>
          <p:nvPr>
            <p:ph type="sldNum" sz="quarter" idx="4"/>
          </p:nvPr>
        </p:nvSpPr>
        <p:spPr/>
        <p:txBody>
          <a:bodyPr/>
          <a:lstStyle/>
          <a:p>
            <a:pPr algn="r"/>
            <a:fld id="{D8EB360B-720C-704A-863E-A567E738ABDA}" type="slidenum">
              <a:rPr lang="de-DE" smtClean="0"/>
              <a:pPr algn="r"/>
              <a:t>28</a:t>
            </a:fld>
            <a:endParaRPr lang="de-DE"/>
          </a:p>
        </p:txBody>
      </p:sp>
    </p:spTree>
    <p:extLst>
      <p:ext uri="{BB962C8B-B14F-4D97-AF65-F5344CB8AC3E}">
        <p14:creationId xmlns:p14="http://schemas.microsoft.com/office/powerpoint/2010/main" val="2786688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3F8349-DD2C-4DDB-A93E-978CED3988D2}"/>
              </a:ext>
            </a:extLst>
          </p:cNvPr>
          <p:cNvSpPr>
            <a:spLocks noGrp="1"/>
          </p:cNvSpPr>
          <p:nvPr>
            <p:ph type="ctrTitle"/>
          </p:nvPr>
        </p:nvSpPr>
        <p:spPr/>
        <p:txBody>
          <a:bodyPr/>
          <a:lstStyle/>
          <a:p>
            <a:r>
              <a:rPr lang="de-DE" altLang="de-DE">
                <a:ea typeface="ＭＳ Ｐゴシック" panose="020B0600070205080204" pitchFamily="34" charset="-128"/>
              </a:rPr>
              <a:t>Leer-Folien</a:t>
            </a:r>
            <a:br>
              <a:rPr lang="de-DE" altLang="de-DE">
                <a:ea typeface="ＭＳ Ｐゴシック" panose="020B0600070205080204" pitchFamily="34" charset="-128"/>
              </a:rPr>
            </a:br>
            <a:r>
              <a:rPr lang="de-DE" altLang="de-DE">
                <a:ea typeface="ＭＳ Ｐゴシック" panose="020B0600070205080204" pitchFamily="34" charset="-128"/>
              </a:rPr>
              <a:t>für Ihre eigenen Ergänzungen</a:t>
            </a:r>
            <a:endParaRPr lang="de-DE"/>
          </a:p>
        </p:txBody>
      </p:sp>
      <p:sp>
        <p:nvSpPr>
          <p:cNvPr id="3" name="Vertikaler Textplatzhalter 2">
            <a:extLst>
              <a:ext uri="{FF2B5EF4-FFF2-40B4-BE49-F238E27FC236}">
                <a16:creationId xmlns:a16="http://schemas.microsoft.com/office/drawing/2014/main" id="{C502A46E-179B-4DB5-A06A-4D43E40B877A}"/>
              </a:ext>
            </a:extLst>
          </p:cNvPr>
          <p:cNvSpPr>
            <a:spLocks noGrp="1"/>
          </p:cNvSpPr>
          <p:nvPr>
            <p:ph type="body" orient="vert" sz="quarter" idx="11"/>
          </p:nvPr>
        </p:nvSpPr>
        <p:spPr/>
        <p:txBody>
          <a:bodyPr/>
          <a:lstStyle/>
          <a:p>
            <a:r>
              <a:rPr lang="de-DE"/>
              <a:t>PP-ON-DE-0307</a:t>
            </a:r>
          </a:p>
        </p:txBody>
      </p:sp>
      <p:sp>
        <p:nvSpPr>
          <p:cNvPr id="4" name="Foliennummernplatzhalter 3">
            <a:extLst>
              <a:ext uri="{FF2B5EF4-FFF2-40B4-BE49-F238E27FC236}">
                <a16:creationId xmlns:a16="http://schemas.microsoft.com/office/drawing/2014/main" id="{B0FA5EA3-6D50-4B78-8C5C-BD78AF4A206C}"/>
              </a:ext>
            </a:extLst>
          </p:cNvPr>
          <p:cNvSpPr>
            <a:spLocks noGrp="1"/>
          </p:cNvSpPr>
          <p:nvPr>
            <p:ph type="sldNum" sz="quarter" idx="4"/>
          </p:nvPr>
        </p:nvSpPr>
        <p:spPr/>
        <p:txBody>
          <a:bodyPr/>
          <a:lstStyle/>
          <a:p>
            <a:pPr algn="r"/>
            <a:fld id="{D8EB360B-720C-704A-863E-A567E738ABDA}" type="slidenum">
              <a:rPr lang="de-DE" smtClean="0"/>
              <a:pPr algn="r"/>
              <a:t>29</a:t>
            </a:fld>
            <a:endParaRPr lang="de-DE"/>
          </a:p>
        </p:txBody>
      </p:sp>
    </p:spTree>
    <p:extLst>
      <p:ext uri="{BB962C8B-B14F-4D97-AF65-F5344CB8AC3E}">
        <p14:creationId xmlns:p14="http://schemas.microsoft.com/office/powerpoint/2010/main" val="295853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6565947-A798-4EA9-A571-548379FE957C}"/>
              </a:ext>
            </a:extLst>
          </p:cNvPr>
          <p:cNvSpPr>
            <a:spLocks noGrp="1"/>
          </p:cNvSpPr>
          <p:nvPr>
            <p:ph idx="1"/>
          </p:nvPr>
        </p:nvSpPr>
        <p:spPr/>
        <p:txBody>
          <a:bodyPr lIns="91440" tIns="45720" rIns="91440" bIns="45720" anchor="t"/>
          <a:lstStyle/>
          <a:p>
            <a:pPr>
              <a:buFont typeface="Wingdings" panose="05000000000000000000" pitchFamily="2" charset="2"/>
              <a:buNone/>
            </a:pPr>
            <a:r>
              <a:rPr lang="de-DE" altLang="de-DE" sz="1800" b="1">
                <a:latin typeface="Arial" panose="020B0604020202020204" pitchFamily="34" charset="0"/>
                <a:ea typeface="ＭＳ Ｐゴシック" panose="020B0600070205080204" pitchFamily="34" charset="-128"/>
                <a:cs typeface="Arial" panose="020B0604020202020204" pitchFamily="34" charset="0"/>
              </a:rPr>
              <a:t>Gewebereizende Substanzen (</a:t>
            </a:r>
            <a:r>
              <a:rPr lang="de-DE" altLang="de-DE" sz="1800" b="1" err="1">
                <a:latin typeface="Arial" panose="020B0604020202020204" pitchFamily="34" charset="0"/>
                <a:ea typeface="ＭＳ Ｐゴシック" panose="020B0600070205080204" pitchFamily="34" charset="-128"/>
                <a:cs typeface="Arial" panose="020B0604020202020204" pitchFamily="34" charset="0"/>
              </a:rPr>
              <a:t>Irritantien</a:t>
            </a:r>
            <a:r>
              <a:rPr lang="de-DE" altLang="de-DE" sz="1800" b="1">
                <a:latin typeface="Arial" panose="020B0604020202020204" pitchFamily="34" charset="0"/>
                <a:ea typeface="ＭＳ Ｐゴシック" panose="020B0600070205080204" pitchFamily="34" charset="-128"/>
                <a:cs typeface="Arial" panose="020B0604020202020204" pitchFamily="34" charset="0"/>
              </a:rPr>
              <a:t>)</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Lokale Schmerzen/Brennen an der Injektionsstelle</a:t>
            </a:r>
          </a:p>
          <a:p>
            <a:pPr>
              <a:buFont typeface="Wingdings" panose="05000000000000000000" pitchFamily="2" charset="2"/>
              <a:buChar char="§"/>
            </a:pPr>
            <a:r>
              <a:rPr lang="de-DE" altLang="de-DE">
                <a:latin typeface="Arial"/>
                <a:ea typeface="ＭＳ Ｐゴシック"/>
                <a:cs typeface="Arial"/>
              </a:rPr>
              <a:t>Lokale Entzündungszeichen, Verfärbungen</a:t>
            </a:r>
          </a:p>
          <a:p>
            <a:endParaRPr lang="de-DE" altLang="de-DE">
              <a:latin typeface="Arial" panose="020B0604020202020204" pitchFamily="34" charset="0"/>
              <a:ea typeface="ＭＳ Ｐゴシック" panose="020B0600070205080204" pitchFamily="34" charset="-128"/>
              <a:cs typeface="Arial" panose="020B0604020202020204" pitchFamily="34" charset="0"/>
            </a:endParaRPr>
          </a:p>
          <a:p>
            <a:pPr>
              <a:buFont typeface="Wingdings" panose="05000000000000000000" pitchFamily="2" charset="2"/>
              <a:buNone/>
            </a:pPr>
            <a:r>
              <a:rPr lang="de-DE" altLang="de-DE" sz="1800" b="1">
                <a:latin typeface="Arial" panose="020B0604020202020204" pitchFamily="34" charset="0"/>
                <a:ea typeface="ＭＳ Ｐゴシック" panose="020B0600070205080204" pitchFamily="34" charset="-128"/>
                <a:cs typeface="Arial" panose="020B0604020202020204" pitchFamily="34" charset="0"/>
              </a:rPr>
              <a:t>Gewebeschädigende Substanzen (</a:t>
            </a:r>
            <a:r>
              <a:rPr lang="de-DE" altLang="de-DE" sz="1800" b="1" err="1">
                <a:latin typeface="Arial" panose="020B0604020202020204" pitchFamily="34" charset="0"/>
                <a:ea typeface="ＭＳ Ｐゴシック" panose="020B0600070205080204" pitchFamily="34" charset="-128"/>
                <a:cs typeface="Arial" panose="020B0604020202020204" pitchFamily="34" charset="0"/>
              </a:rPr>
              <a:t>Vesikantien</a:t>
            </a:r>
            <a:r>
              <a:rPr lang="de-DE" altLang="de-DE" sz="1800" b="1">
                <a:latin typeface="Arial" panose="020B0604020202020204" pitchFamily="34" charset="0"/>
                <a:ea typeface="ＭＳ Ｐゴシック" panose="020B0600070205080204" pitchFamily="34" charset="-128"/>
                <a:cs typeface="Arial" panose="020B0604020202020204" pitchFamily="34" charset="0"/>
              </a:rPr>
              <a:t>)</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Ulzerationen und Nekrosen, Narbenbildung, Schädigung von Nerven, Muskeln, Sehnen, Gelenken, Funktionsverlust der Extremität</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Ggf. </a:t>
            </a:r>
            <a:r>
              <a:rPr lang="de-DE" altLang="de-DE" err="1">
                <a:latin typeface="Arial" panose="020B0604020202020204" pitchFamily="34" charset="0"/>
                <a:ea typeface="ＭＳ Ｐゴシック" panose="020B0600070205080204" pitchFamily="34" charset="-128"/>
                <a:cs typeface="Arial" panose="020B0604020202020204" pitchFamily="34" charset="0"/>
              </a:rPr>
              <a:t>Débridement</a:t>
            </a:r>
            <a:r>
              <a:rPr lang="de-DE" altLang="de-DE">
                <a:latin typeface="Arial" panose="020B0604020202020204" pitchFamily="34" charset="0"/>
                <a:ea typeface="ＭＳ Ｐゴシック" panose="020B0600070205080204" pitchFamily="34" charset="-128"/>
                <a:cs typeface="Arial" panose="020B0604020202020204" pitchFamily="34" charset="0"/>
              </a:rPr>
              <a:t>, Hauttransplantation und Amputation erforderlich</a:t>
            </a:r>
          </a:p>
          <a:p>
            <a:endParaRPr lang="de-DE" altLang="de-DE">
              <a:ea typeface="ＭＳ Ｐゴシック" panose="020B0600070205080204" pitchFamily="34" charset="-128"/>
              <a:cs typeface="Geneva" charset="0"/>
            </a:endParaRPr>
          </a:p>
          <a:p>
            <a:endParaRPr lang="de-DE"/>
          </a:p>
        </p:txBody>
      </p:sp>
      <p:sp>
        <p:nvSpPr>
          <p:cNvPr id="3" name="Titel 2">
            <a:extLst>
              <a:ext uri="{FF2B5EF4-FFF2-40B4-BE49-F238E27FC236}">
                <a16:creationId xmlns:a16="http://schemas.microsoft.com/office/drawing/2014/main" id="{3117DEA1-F325-4F7E-B44C-CCAEC8FA2CC6}"/>
              </a:ext>
            </a:extLst>
          </p:cNvPr>
          <p:cNvSpPr>
            <a:spLocks noGrp="1"/>
          </p:cNvSpPr>
          <p:nvPr>
            <p:ph type="ctrTitle"/>
          </p:nvPr>
        </p:nvSpPr>
        <p:spPr/>
        <p:txBody>
          <a:bodyPr/>
          <a:lstStyle/>
          <a:p>
            <a:r>
              <a:rPr lang="de-DE" altLang="de-DE">
                <a:ea typeface="ＭＳ Ｐゴシック" panose="020B0600070205080204" pitchFamily="34" charset="-128"/>
              </a:rPr>
              <a:t>Folgen einer </a:t>
            </a:r>
            <a:r>
              <a:rPr lang="de-DE" altLang="de-DE" err="1">
                <a:ea typeface="ＭＳ Ｐゴシック" panose="020B0600070205080204" pitchFamily="34" charset="-128"/>
              </a:rPr>
              <a:t>Paravasation</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EB5DA414-8AF6-4459-BA87-4643B8442617}"/>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285B0B2C-CF86-4E4F-9B92-1EC315208A7F}"/>
              </a:ext>
            </a:extLst>
          </p:cNvPr>
          <p:cNvSpPr>
            <a:spLocks noGrp="1"/>
          </p:cNvSpPr>
          <p:nvPr>
            <p:ph type="sldNum" sz="quarter" idx="4"/>
          </p:nvPr>
        </p:nvSpPr>
        <p:spPr/>
        <p:txBody>
          <a:bodyPr/>
          <a:lstStyle/>
          <a:p>
            <a:pPr algn="r"/>
            <a:fld id="{D8EB360B-720C-704A-863E-A567E738ABDA}" type="slidenum">
              <a:rPr lang="de-DE" smtClean="0"/>
              <a:pPr algn="r"/>
              <a:t>3</a:t>
            </a:fld>
            <a:endParaRPr lang="de-DE"/>
          </a:p>
        </p:txBody>
      </p:sp>
      <p:sp>
        <p:nvSpPr>
          <p:cNvPr id="6" name="Abgerundetes Rechteck 5">
            <a:extLst>
              <a:ext uri="{FF2B5EF4-FFF2-40B4-BE49-F238E27FC236}">
                <a16:creationId xmlns:a16="http://schemas.microsoft.com/office/drawing/2014/main" id="{2C3EDE29-7BE1-48A6-BCC0-66BE275CA23E}"/>
              </a:ext>
            </a:extLst>
          </p:cNvPr>
          <p:cNvSpPr>
            <a:spLocks noChangeArrowheads="1"/>
          </p:cNvSpPr>
          <p:nvPr/>
        </p:nvSpPr>
        <p:spPr bwMode="auto">
          <a:xfrm>
            <a:off x="1832770" y="3916769"/>
            <a:ext cx="6954837" cy="676275"/>
          </a:xfrm>
          <a:prstGeom prst="roundRect">
            <a:avLst>
              <a:gd name="adj" fmla="val 32403"/>
            </a:avLst>
          </a:prstGeom>
          <a:solidFill>
            <a:schemeClr val="bg1">
              <a:lumMod val="65000"/>
            </a:schemeClr>
          </a:solidFill>
          <a:ln w="25400">
            <a:solidFill>
              <a:schemeClr val="bg1"/>
            </a:solidFill>
            <a:round/>
            <a:headEnd/>
            <a:tailEnd/>
          </a:ln>
          <a:effectLst>
            <a:outerShdw blurRad="101600" dist="38100" dir="2700000" algn="br" rotWithShape="0">
              <a:srgbClr val="808080">
                <a:alpha val="42998"/>
              </a:srgbClr>
            </a:outerShdw>
          </a:effectLst>
        </p:spPr>
        <p:txBody>
          <a:bodyPr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defTabSz="914400" eaLnBrk="1" hangingPunct="1">
              <a:spcBef>
                <a:spcPct val="50000"/>
              </a:spcBef>
              <a:defRPr/>
            </a:pPr>
            <a:r>
              <a:rPr lang="de-DE" altLang="de-DE" sz="1800" b="1">
                <a:solidFill>
                  <a:schemeClr val="bg1"/>
                </a:solidFill>
              </a:rPr>
              <a:t>Reizungs- und Nekrosepotential abhängig von Art, Menge </a:t>
            </a:r>
            <a:br>
              <a:rPr lang="de-DE" altLang="de-DE" sz="1800" b="1">
                <a:solidFill>
                  <a:schemeClr val="bg1"/>
                </a:solidFill>
              </a:rPr>
            </a:br>
            <a:r>
              <a:rPr lang="de-DE" altLang="de-DE" sz="1800" b="1">
                <a:solidFill>
                  <a:schemeClr val="bg1"/>
                </a:solidFill>
              </a:rPr>
              <a:t>und Einwirkdauer des Zytostatikums</a:t>
            </a:r>
          </a:p>
        </p:txBody>
      </p:sp>
    </p:spTree>
    <p:extLst>
      <p:ext uri="{BB962C8B-B14F-4D97-AF65-F5344CB8AC3E}">
        <p14:creationId xmlns:p14="http://schemas.microsoft.com/office/powerpoint/2010/main" val="1587144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10">
            <a:extLst>
              <a:ext uri="{FF2B5EF4-FFF2-40B4-BE49-F238E27FC236}">
                <a16:creationId xmlns:a16="http://schemas.microsoft.com/office/drawing/2014/main" id="{95B0ADD8-91E5-8CD0-0337-D1AD8C9853E9}"/>
              </a:ext>
            </a:extLst>
          </p:cNvPr>
          <p:cNvSpPr>
            <a:spLocks noChangeArrowheads="1"/>
          </p:cNvSpPr>
          <p:nvPr/>
        </p:nvSpPr>
        <p:spPr bwMode="auto">
          <a:xfrm rot="19800000">
            <a:off x="-246007" y="2292562"/>
            <a:ext cx="9121253" cy="338614"/>
          </a:xfrm>
          <a:prstGeom prst="roundRect">
            <a:avLst>
              <a:gd name="adj" fmla="val 32403"/>
            </a:avLst>
          </a:prstGeom>
          <a:solidFill>
            <a:srgbClr val="BEBEBE"/>
          </a:solidFill>
          <a:ln w="25400">
            <a:solidFill>
              <a:sysClr val="window" lastClr="FFFFFF"/>
            </a:solidFill>
            <a:round/>
            <a:headEnd/>
            <a:tailEnd/>
          </a:ln>
          <a:effectLst>
            <a:outerShdw blurRad="101600" dist="38100" dir="2700000" algn="br" rotWithShape="0">
              <a:srgbClr val="808080">
                <a:alpha val="42998"/>
              </a:srgbClr>
            </a:outerShdw>
          </a:effectLst>
        </p:spPr>
        <p:txBody>
          <a:bodyPr wrap="square" lIns="0" tIns="0" rIns="0" bIns="0">
            <a:spAutoFit/>
          </a:bodyPr>
          <a:lstStyle/>
          <a:p>
            <a:pPr marL="0" marR="0" lvl="0" indent="0" algn="ctr" defTabSz="685800" eaLnBrk="1" fontAlgn="auto" latinLnBrk="0" hangingPunct="1">
              <a:lnSpc>
                <a:spcPct val="100000"/>
              </a:lnSpc>
              <a:spcBef>
                <a:spcPct val="50000"/>
              </a:spcBef>
              <a:spcAft>
                <a:spcPts val="0"/>
              </a:spcAft>
              <a:buClrTx/>
              <a:buSzTx/>
              <a:buFontTx/>
              <a:buNone/>
              <a:tabLst/>
              <a:defRPr/>
            </a:pPr>
            <a:r>
              <a:rPr kumimoji="0" lang="de-DE" sz="1800" b="1" i="0" u="none" strike="noStrike" kern="0" cap="none" spc="0" normalizeH="0" baseline="0" noProof="0">
                <a:ln>
                  <a:noFill/>
                </a:ln>
                <a:solidFill>
                  <a:prstClr val="white"/>
                </a:solidFill>
                <a:effectLst/>
                <a:uLnTx/>
                <a:uFillTx/>
                <a:latin typeface="Arial" pitchFamily="-107" charset="0"/>
                <a:ea typeface="Geneva" pitchFamily="-107" charset="-128"/>
                <a:cs typeface="Geneva" pitchFamily="-107" charset="-128"/>
              </a:rPr>
              <a:t>Ihr Text</a:t>
            </a:r>
            <a:endParaRPr kumimoji="0" lang="de-DE" sz="1800" b="0" i="0" u="none" strike="noStrike" kern="0" cap="none" spc="0" normalizeH="0" baseline="30000" noProof="0">
              <a:ln>
                <a:noFill/>
              </a:ln>
              <a:solidFill>
                <a:prstClr val="white"/>
              </a:solidFill>
              <a:effectLst/>
              <a:uLnTx/>
              <a:uFillTx/>
              <a:latin typeface="Arial" pitchFamily="-107" charset="0"/>
              <a:ea typeface="Geneva" pitchFamily="-107" charset="-128"/>
              <a:cs typeface="Geneva" pitchFamily="-107" charset="-128"/>
            </a:endParaRPr>
          </a:p>
        </p:txBody>
      </p:sp>
      <p:sp>
        <p:nvSpPr>
          <p:cNvPr id="2" name="TextBox 1">
            <a:extLst>
              <a:ext uri="{FF2B5EF4-FFF2-40B4-BE49-F238E27FC236}">
                <a16:creationId xmlns:a16="http://schemas.microsoft.com/office/drawing/2014/main" id="{7BD6AF3E-A62C-F068-A8CB-379AA9294E4C}"/>
              </a:ext>
            </a:extLst>
          </p:cNvPr>
          <p:cNvSpPr txBox="1"/>
          <p:nvPr/>
        </p:nvSpPr>
        <p:spPr>
          <a:xfrm>
            <a:off x="2725152" y="965534"/>
            <a:ext cx="2535655" cy="18949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4" name="Inhaltsplatzhalter 1">
            <a:extLst>
              <a:ext uri="{FF2B5EF4-FFF2-40B4-BE49-F238E27FC236}">
                <a16:creationId xmlns:a16="http://schemas.microsoft.com/office/drawing/2014/main" id="{85CE6B57-E3ED-2E92-3BB0-BACA27204F2B}"/>
              </a:ext>
            </a:extLst>
          </p:cNvPr>
          <p:cNvSpPr txBox="1">
            <a:spLocks/>
          </p:cNvSpPr>
          <p:nvPr/>
        </p:nvSpPr>
        <p:spPr bwMode="auto">
          <a:xfrm>
            <a:off x="1790702" y="1087041"/>
            <a:ext cx="7038975" cy="361354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200025" indent="-200025" algn="l" rtl="0" eaLnBrk="0" fontAlgn="base" hangingPunct="0">
              <a:lnSpc>
                <a:spcPts val="1800"/>
              </a:lnSpc>
              <a:spcBef>
                <a:spcPts val="900"/>
              </a:spcBef>
              <a:spcAft>
                <a:spcPct val="0"/>
              </a:spcAft>
              <a:buClr>
                <a:schemeClr val="accent2"/>
              </a:buClr>
              <a:buFont typeface="Wingdings" panose="05000000000000000000" pitchFamily="2" charset="2"/>
              <a:buChar char="§"/>
              <a:defRPr sz="1650">
                <a:solidFill>
                  <a:srgbClr val="666565"/>
                </a:solidFill>
                <a:latin typeface="+mn-lt"/>
                <a:ea typeface="ＭＳ Ｐゴシック" charset="0"/>
                <a:cs typeface="Geneva" pitchFamily="-108" charset="-128"/>
              </a:defRPr>
            </a:lvl1pPr>
            <a:lvl2pPr marL="333375" indent="-133350" algn="l" rtl="0" eaLnBrk="0" fontAlgn="base" hangingPunct="0">
              <a:lnSpc>
                <a:spcPts val="1800"/>
              </a:lnSpc>
              <a:spcBef>
                <a:spcPct val="20000"/>
              </a:spcBef>
              <a:spcAft>
                <a:spcPct val="0"/>
              </a:spcAft>
              <a:buClr>
                <a:schemeClr val="accent2"/>
              </a:buClr>
              <a:buFont typeface="Symbol" charset="2"/>
              <a:buChar char="-"/>
              <a:defRPr sz="1500">
                <a:solidFill>
                  <a:srgbClr val="666565"/>
                </a:solidFill>
                <a:latin typeface="+mn-lt"/>
                <a:ea typeface="ＭＳ Ｐゴシック" charset="0"/>
                <a:cs typeface="Geneva" charset="0"/>
              </a:defRPr>
            </a:lvl2pPr>
            <a:lvl3pPr marL="472679" indent="-139304" algn="l" rtl="0" eaLnBrk="0" fontAlgn="base" hangingPunct="0">
              <a:lnSpc>
                <a:spcPts val="1800"/>
              </a:lnSpc>
              <a:spcBef>
                <a:spcPct val="20000"/>
              </a:spcBef>
              <a:spcAft>
                <a:spcPct val="0"/>
              </a:spcAft>
              <a:buClr>
                <a:schemeClr val="accent2"/>
              </a:buClr>
              <a:buFont typeface="Wingdings" panose="05000000000000000000" pitchFamily="2" charset="2"/>
              <a:buChar char="§"/>
              <a:defRPr sz="1500">
                <a:solidFill>
                  <a:srgbClr val="666565"/>
                </a:solidFill>
                <a:latin typeface="+mn-lt"/>
                <a:ea typeface="ＭＳ Ｐゴシック" charset="0"/>
                <a:cs typeface="Geneva" charset="0"/>
              </a:defRPr>
            </a:lvl3pPr>
            <a:lvl4pPr marL="606029" indent="-133350" algn="l" rtl="0" eaLnBrk="0" fontAlgn="base" hangingPunct="0">
              <a:lnSpc>
                <a:spcPts val="1800"/>
              </a:lnSpc>
              <a:spcBef>
                <a:spcPct val="20000"/>
              </a:spcBef>
              <a:spcAft>
                <a:spcPct val="0"/>
              </a:spcAft>
              <a:buChar char="–"/>
              <a:defRPr sz="1500">
                <a:solidFill>
                  <a:srgbClr val="666565"/>
                </a:solidFill>
                <a:latin typeface="+mn-lt"/>
                <a:ea typeface="ＭＳ Ｐゴシック" charset="0"/>
                <a:cs typeface="Geneva" charset="0"/>
              </a:defRPr>
            </a:lvl4pPr>
            <a:lvl5pPr marL="739379" indent="-133350" algn="l" rtl="0" eaLnBrk="0" fontAlgn="base" hangingPunct="0">
              <a:lnSpc>
                <a:spcPts val="1800"/>
              </a:lnSpc>
              <a:spcBef>
                <a:spcPct val="20000"/>
              </a:spcBef>
              <a:spcAft>
                <a:spcPct val="0"/>
              </a:spcAft>
              <a:buChar char="»"/>
              <a:defRPr sz="1500">
                <a:solidFill>
                  <a:srgbClr val="666565"/>
                </a:solidFill>
                <a:latin typeface="+mn-lt"/>
                <a:ea typeface="ＭＳ Ｐゴシック" charset="0"/>
                <a:cs typeface="Geneva" charset="0"/>
              </a:defRPr>
            </a:lvl5pPr>
            <a:lvl6pPr marL="1885950" indent="-171450" algn="l" rtl="0" fontAlgn="base">
              <a:spcBef>
                <a:spcPct val="20000"/>
              </a:spcBef>
              <a:spcAft>
                <a:spcPct val="0"/>
              </a:spcAft>
              <a:buChar char="»"/>
              <a:defRPr sz="900">
                <a:solidFill>
                  <a:srgbClr val="666565"/>
                </a:solidFill>
                <a:latin typeface="+mn-lt"/>
                <a:ea typeface="Geneva" pitchFamily="-108" charset="-128"/>
              </a:defRPr>
            </a:lvl6pPr>
            <a:lvl7pPr marL="2228850" indent="-171450" algn="l" rtl="0" fontAlgn="base">
              <a:spcBef>
                <a:spcPct val="20000"/>
              </a:spcBef>
              <a:spcAft>
                <a:spcPct val="0"/>
              </a:spcAft>
              <a:buChar char="»"/>
              <a:defRPr sz="900">
                <a:solidFill>
                  <a:srgbClr val="666565"/>
                </a:solidFill>
                <a:latin typeface="+mn-lt"/>
                <a:ea typeface="Geneva" pitchFamily="-108" charset="-128"/>
              </a:defRPr>
            </a:lvl7pPr>
            <a:lvl8pPr marL="2571750" indent="-171450" algn="l" rtl="0" fontAlgn="base">
              <a:spcBef>
                <a:spcPct val="20000"/>
              </a:spcBef>
              <a:spcAft>
                <a:spcPct val="0"/>
              </a:spcAft>
              <a:buChar char="»"/>
              <a:defRPr sz="900">
                <a:solidFill>
                  <a:srgbClr val="666565"/>
                </a:solidFill>
                <a:latin typeface="+mn-lt"/>
                <a:ea typeface="Geneva" pitchFamily="-108" charset="-128"/>
              </a:defRPr>
            </a:lvl8pPr>
            <a:lvl9pPr marL="2914650" indent="-171450" algn="l" rtl="0" fontAlgn="base">
              <a:spcBef>
                <a:spcPct val="20000"/>
              </a:spcBef>
              <a:spcAft>
                <a:spcPct val="0"/>
              </a:spcAft>
              <a:buChar char="»"/>
              <a:defRPr sz="900">
                <a:solidFill>
                  <a:srgbClr val="666565"/>
                </a:solidFill>
                <a:latin typeface="+mn-lt"/>
                <a:ea typeface="Geneva" pitchFamily="-108" charset="-128"/>
              </a:defRPr>
            </a:lvl9pPr>
          </a:lstStyle>
          <a:p>
            <a:pPr defTabSz="914400">
              <a:buFont typeface="Wingdings" panose="05000000000000000000" pitchFamily="2" charset="2"/>
              <a:buNone/>
            </a:pPr>
            <a:r>
              <a:rPr lang="de-DE" altLang="de-DE" b="1" kern="0">
                <a:latin typeface="Arial" panose="020B0604020202020204" pitchFamily="34" charset="0"/>
                <a:ea typeface="ＭＳ Ｐゴシック" panose="020B0600070205080204" pitchFamily="34" charset="-128"/>
                <a:cs typeface="Geneva" charset="0"/>
              </a:rPr>
              <a:t>Überschrift 1</a:t>
            </a:r>
          </a:p>
          <a:p>
            <a:pPr defTabSz="914400"/>
            <a:r>
              <a:rPr lang="de-DE" altLang="de-DE" kern="0">
                <a:latin typeface="Arial" panose="020B0604020202020204" pitchFamily="34" charset="0"/>
                <a:ea typeface="ＭＳ Ｐゴシック" panose="020B0600070205080204" pitchFamily="34" charset="-128"/>
                <a:cs typeface="Geneva" charset="0"/>
              </a:rPr>
              <a:t>Text A</a:t>
            </a:r>
          </a:p>
          <a:p>
            <a:pPr defTabSz="914400"/>
            <a:r>
              <a:rPr lang="de-DE" altLang="de-DE" kern="0">
                <a:latin typeface="Arial" panose="020B0604020202020204" pitchFamily="34" charset="0"/>
                <a:ea typeface="ＭＳ Ｐゴシック" panose="020B0600070205080204" pitchFamily="34" charset="-128"/>
                <a:cs typeface="Geneva" charset="0"/>
              </a:rPr>
              <a:t>Text B</a:t>
            </a:r>
          </a:p>
          <a:p>
            <a:pPr defTabSz="914400"/>
            <a:endParaRPr lang="de-DE" altLang="de-DE" kern="0">
              <a:latin typeface="Arial" panose="020B0604020202020204" pitchFamily="34" charset="0"/>
              <a:ea typeface="ＭＳ Ｐゴシック" panose="020B0600070205080204" pitchFamily="34" charset="-128"/>
              <a:cs typeface="Geneva" charset="0"/>
            </a:endParaRPr>
          </a:p>
          <a:p>
            <a:pPr defTabSz="914400">
              <a:buFont typeface="Wingdings" panose="05000000000000000000" pitchFamily="2" charset="2"/>
              <a:buNone/>
            </a:pPr>
            <a:r>
              <a:rPr lang="de-DE" altLang="de-DE" b="1" kern="0">
                <a:latin typeface="Arial" panose="020B0604020202020204" pitchFamily="34" charset="0"/>
                <a:ea typeface="ＭＳ Ｐゴシック" panose="020B0600070205080204" pitchFamily="34" charset="-128"/>
                <a:cs typeface="Geneva" charset="0"/>
              </a:rPr>
              <a:t>Überschrift 2</a:t>
            </a:r>
          </a:p>
          <a:p>
            <a:pPr defTabSz="914400"/>
            <a:r>
              <a:rPr lang="de-DE" altLang="de-DE" kern="0">
                <a:latin typeface="Arial" panose="020B0604020202020204" pitchFamily="34" charset="0"/>
                <a:ea typeface="ＭＳ Ｐゴシック" panose="020B0600070205080204" pitchFamily="34" charset="-128"/>
                <a:cs typeface="Geneva" charset="0"/>
              </a:rPr>
              <a:t>Text A </a:t>
            </a:r>
          </a:p>
          <a:p>
            <a:pPr lvl="1" defTabSz="914400">
              <a:buFont typeface="Symbol" panose="05050102010706020507" pitchFamily="18" charset="2"/>
              <a:buChar char="-"/>
            </a:pPr>
            <a:r>
              <a:rPr lang="de-DE" altLang="de-DE" kern="0">
                <a:latin typeface="Arial" panose="020B0604020202020204" pitchFamily="34" charset="0"/>
                <a:ea typeface="ＭＳ Ｐゴシック" panose="020B0600070205080204" pitchFamily="34" charset="-128"/>
              </a:rPr>
              <a:t>Unterpunkt 1 </a:t>
            </a:r>
          </a:p>
          <a:p>
            <a:pPr lvl="1" defTabSz="914400">
              <a:buFont typeface="Symbol" panose="05050102010706020507" pitchFamily="18" charset="2"/>
              <a:buChar char="-"/>
            </a:pPr>
            <a:r>
              <a:rPr lang="de-DE" altLang="de-DE" kern="0">
                <a:latin typeface="Arial" panose="020B0604020202020204" pitchFamily="34" charset="0"/>
                <a:ea typeface="ＭＳ Ｐゴシック" panose="020B0600070205080204" pitchFamily="34" charset="-128"/>
              </a:rPr>
              <a:t>Unterpunkt 2 </a:t>
            </a:r>
          </a:p>
          <a:p>
            <a:pPr defTabSz="914400"/>
            <a:r>
              <a:rPr lang="de-DE" altLang="de-DE" kern="0">
                <a:latin typeface="Arial" panose="020B0604020202020204" pitchFamily="34" charset="0"/>
                <a:ea typeface="ＭＳ Ｐゴシック" panose="020B0600070205080204" pitchFamily="34" charset="-128"/>
                <a:cs typeface="Geneva" charset="0"/>
              </a:rPr>
              <a:t>Text B</a:t>
            </a:r>
          </a:p>
          <a:p>
            <a:pPr defTabSz="914400">
              <a:buFont typeface="Wingdings" panose="05000000000000000000" pitchFamily="2" charset="2"/>
              <a:buNone/>
            </a:pPr>
            <a:endParaRPr lang="de-DE" altLang="de-DE" kern="0">
              <a:latin typeface="Arial" panose="020B0604020202020204" pitchFamily="34" charset="0"/>
              <a:ea typeface="ＭＳ Ｐゴシック" panose="020B0600070205080204" pitchFamily="34" charset="-128"/>
              <a:cs typeface="Geneva" charset="0"/>
            </a:endParaRPr>
          </a:p>
        </p:txBody>
      </p:sp>
      <p:sp>
        <p:nvSpPr>
          <p:cNvPr id="6" name="Titel 2">
            <a:extLst>
              <a:ext uri="{FF2B5EF4-FFF2-40B4-BE49-F238E27FC236}">
                <a16:creationId xmlns:a16="http://schemas.microsoft.com/office/drawing/2014/main" id="{6110BDD3-783C-A999-0AB2-F6862AC61818}"/>
              </a:ext>
            </a:extLst>
          </p:cNvPr>
          <p:cNvSpPr txBox="1">
            <a:spLocks/>
          </p:cNvSpPr>
          <p:nvPr/>
        </p:nvSpPr>
        <p:spPr bwMode="auto">
          <a:xfrm>
            <a:off x="1790639" y="479950"/>
            <a:ext cx="5025628" cy="492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200">
                <a:solidFill>
                  <a:srgbClr val="666565"/>
                </a:solidFill>
                <a:latin typeface="Calibri" panose="020F0502020204030204" pitchFamily="34" charset="0"/>
                <a:ea typeface="ＭＳ Ｐゴシック" panose="020B0600070205080204" pitchFamily="34" charset="-128"/>
                <a:cs typeface="Geneva" charset="0"/>
              </a:defRPr>
            </a:lvl1pPr>
            <a:lvl2pPr marL="742950" indent="-28575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2pPr>
            <a:lvl3pPr marL="1143000" indent="-22860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3pPr>
            <a:lvl4pPr marL="1600200" indent="-22860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4pPr>
            <a:lvl5pPr marL="2057400" indent="-22860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9pPr>
          </a:lstStyle>
          <a:p>
            <a:pPr>
              <a:spcBef>
                <a:spcPct val="0"/>
              </a:spcBef>
              <a:buNone/>
              <a:defRPr/>
            </a:pPr>
            <a:r>
              <a:rPr lang="de-DE" altLang="de-DE" sz="2025">
                <a:solidFill>
                  <a:srgbClr val="BE0023"/>
                </a:solidFill>
                <a:latin typeface="Arial" panose="020B0604020202020204" pitchFamily="34" charset="0"/>
                <a:cs typeface="Arial" panose="020B0604020202020204" pitchFamily="34" charset="0"/>
              </a:rPr>
              <a:t>Leer-Folie, neutral</a:t>
            </a:r>
          </a:p>
        </p:txBody>
      </p:sp>
    </p:spTree>
    <p:extLst>
      <p:ext uri="{BB962C8B-B14F-4D97-AF65-F5344CB8AC3E}">
        <p14:creationId xmlns:p14="http://schemas.microsoft.com/office/powerpoint/2010/main" val="568130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10">
            <a:extLst>
              <a:ext uri="{FF2B5EF4-FFF2-40B4-BE49-F238E27FC236}">
                <a16:creationId xmlns:a16="http://schemas.microsoft.com/office/drawing/2014/main" id="{95B0ADD8-91E5-8CD0-0337-D1AD8C9853E9}"/>
              </a:ext>
            </a:extLst>
          </p:cNvPr>
          <p:cNvSpPr>
            <a:spLocks noChangeArrowheads="1"/>
          </p:cNvSpPr>
          <p:nvPr/>
        </p:nvSpPr>
        <p:spPr bwMode="auto">
          <a:xfrm rot="19800000">
            <a:off x="-246007" y="2292562"/>
            <a:ext cx="9121253" cy="338614"/>
          </a:xfrm>
          <a:prstGeom prst="roundRect">
            <a:avLst>
              <a:gd name="adj" fmla="val 32403"/>
            </a:avLst>
          </a:prstGeom>
          <a:solidFill>
            <a:srgbClr val="BEBEBE"/>
          </a:solidFill>
          <a:ln w="25400">
            <a:solidFill>
              <a:sysClr val="window" lastClr="FFFFFF"/>
            </a:solidFill>
            <a:round/>
            <a:headEnd/>
            <a:tailEnd/>
          </a:ln>
          <a:effectLst>
            <a:outerShdw blurRad="101600" dist="38100" dir="2700000" algn="br" rotWithShape="0">
              <a:srgbClr val="808080">
                <a:alpha val="42998"/>
              </a:srgbClr>
            </a:outerShdw>
          </a:effectLst>
        </p:spPr>
        <p:txBody>
          <a:bodyPr wrap="square" lIns="0" tIns="0" rIns="0" bIns="0">
            <a:spAutoFit/>
          </a:bodyPr>
          <a:lstStyle/>
          <a:p>
            <a:pPr marL="0" marR="0" lvl="0" indent="0" algn="ctr" defTabSz="685800" eaLnBrk="1" fontAlgn="auto" latinLnBrk="0" hangingPunct="1">
              <a:lnSpc>
                <a:spcPct val="100000"/>
              </a:lnSpc>
              <a:spcBef>
                <a:spcPct val="50000"/>
              </a:spcBef>
              <a:spcAft>
                <a:spcPts val="0"/>
              </a:spcAft>
              <a:buClrTx/>
              <a:buSzTx/>
              <a:buFontTx/>
              <a:buNone/>
              <a:tabLst/>
              <a:defRPr/>
            </a:pPr>
            <a:r>
              <a:rPr kumimoji="0" lang="de-DE" sz="1800" b="1" i="0" u="none" strike="noStrike" kern="0" cap="none" spc="0" normalizeH="0" baseline="0" noProof="0">
                <a:ln>
                  <a:noFill/>
                </a:ln>
                <a:solidFill>
                  <a:prstClr val="white"/>
                </a:solidFill>
                <a:effectLst/>
                <a:uLnTx/>
                <a:uFillTx/>
                <a:latin typeface="Arial" pitchFamily="-107" charset="0"/>
                <a:ea typeface="Geneva" pitchFamily="-107" charset="-128"/>
                <a:cs typeface="Geneva" pitchFamily="-107" charset="-128"/>
              </a:rPr>
              <a:t>Ihr Text</a:t>
            </a:r>
            <a:endParaRPr kumimoji="0" lang="de-DE" sz="1800" b="0" i="0" u="none" strike="noStrike" kern="0" cap="none" spc="0" normalizeH="0" baseline="30000" noProof="0">
              <a:ln>
                <a:noFill/>
              </a:ln>
              <a:solidFill>
                <a:prstClr val="white"/>
              </a:solidFill>
              <a:effectLst/>
              <a:uLnTx/>
              <a:uFillTx/>
              <a:latin typeface="Arial" pitchFamily="-107" charset="0"/>
              <a:ea typeface="Geneva" pitchFamily="-107" charset="-128"/>
              <a:cs typeface="Geneva" pitchFamily="-107" charset="-128"/>
            </a:endParaRPr>
          </a:p>
        </p:txBody>
      </p:sp>
      <p:sp>
        <p:nvSpPr>
          <p:cNvPr id="2" name="TextBox 1">
            <a:extLst>
              <a:ext uri="{FF2B5EF4-FFF2-40B4-BE49-F238E27FC236}">
                <a16:creationId xmlns:a16="http://schemas.microsoft.com/office/drawing/2014/main" id="{7BD6AF3E-A62C-F068-A8CB-379AA9294E4C}"/>
              </a:ext>
            </a:extLst>
          </p:cNvPr>
          <p:cNvSpPr txBox="1"/>
          <p:nvPr/>
        </p:nvSpPr>
        <p:spPr>
          <a:xfrm>
            <a:off x="2725152" y="965534"/>
            <a:ext cx="2535655" cy="18949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4" name="Inhaltsplatzhalter 1">
            <a:extLst>
              <a:ext uri="{FF2B5EF4-FFF2-40B4-BE49-F238E27FC236}">
                <a16:creationId xmlns:a16="http://schemas.microsoft.com/office/drawing/2014/main" id="{85CE6B57-E3ED-2E92-3BB0-BACA27204F2B}"/>
              </a:ext>
            </a:extLst>
          </p:cNvPr>
          <p:cNvSpPr txBox="1">
            <a:spLocks/>
          </p:cNvSpPr>
          <p:nvPr/>
        </p:nvSpPr>
        <p:spPr bwMode="auto">
          <a:xfrm>
            <a:off x="1790702" y="1087041"/>
            <a:ext cx="7038975" cy="361354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200025" indent="-200025" algn="l" rtl="0" eaLnBrk="0" fontAlgn="base" hangingPunct="0">
              <a:lnSpc>
                <a:spcPts val="1800"/>
              </a:lnSpc>
              <a:spcBef>
                <a:spcPts val="900"/>
              </a:spcBef>
              <a:spcAft>
                <a:spcPct val="0"/>
              </a:spcAft>
              <a:buClr>
                <a:schemeClr val="accent2"/>
              </a:buClr>
              <a:buFont typeface="Wingdings" panose="05000000000000000000" pitchFamily="2" charset="2"/>
              <a:buChar char="§"/>
              <a:defRPr sz="1650">
                <a:solidFill>
                  <a:srgbClr val="666565"/>
                </a:solidFill>
                <a:latin typeface="+mn-lt"/>
                <a:ea typeface="ＭＳ Ｐゴシック" charset="0"/>
                <a:cs typeface="Geneva" pitchFamily="-108" charset="-128"/>
              </a:defRPr>
            </a:lvl1pPr>
            <a:lvl2pPr marL="333375" indent="-133350" algn="l" rtl="0" eaLnBrk="0" fontAlgn="base" hangingPunct="0">
              <a:lnSpc>
                <a:spcPts val="1800"/>
              </a:lnSpc>
              <a:spcBef>
                <a:spcPct val="20000"/>
              </a:spcBef>
              <a:spcAft>
                <a:spcPct val="0"/>
              </a:spcAft>
              <a:buClr>
                <a:schemeClr val="accent2"/>
              </a:buClr>
              <a:buFont typeface="Symbol" charset="2"/>
              <a:buChar char="-"/>
              <a:defRPr sz="1500">
                <a:solidFill>
                  <a:srgbClr val="666565"/>
                </a:solidFill>
                <a:latin typeface="+mn-lt"/>
                <a:ea typeface="ＭＳ Ｐゴシック" charset="0"/>
                <a:cs typeface="Geneva" charset="0"/>
              </a:defRPr>
            </a:lvl2pPr>
            <a:lvl3pPr marL="472679" indent="-139304" algn="l" rtl="0" eaLnBrk="0" fontAlgn="base" hangingPunct="0">
              <a:lnSpc>
                <a:spcPts val="1800"/>
              </a:lnSpc>
              <a:spcBef>
                <a:spcPct val="20000"/>
              </a:spcBef>
              <a:spcAft>
                <a:spcPct val="0"/>
              </a:spcAft>
              <a:buClr>
                <a:schemeClr val="accent2"/>
              </a:buClr>
              <a:buFont typeface="Wingdings" panose="05000000000000000000" pitchFamily="2" charset="2"/>
              <a:buChar char="§"/>
              <a:defRPr sz="1500">
                <a:solidFill>
                  <a:srgbClr val="666565"/>
                </a:solidFill>
                <a:latin typeface="+mn-lt"/>
                <a:ea typeface="ＭＳ Ｐゴシック" charset="0"/>
                <a:cs typeface="Geneva" charset="0"/>
              </a:defRPr>
            </a:lvl3pPr>
            <a:lvl4pPr marL="606029" indent="-133350" algn="l" rtl="0" eaLnBrk="0" fontAlgn="base" hangingPunct="0">
              <a:lnSpc>
                <a:spcPts val="1800"/>
              </a:lnSpc>
              <a:spcBef>
                <a:spcPct val="20000"/>
              </a:spcBef>
              <a:spcAft>
                <a:spcPct val="0"/>
              </a:spcAft>
              <a:buChar char="–"/>
              <a:defRPr sz="1500">
                <a:solidFill>
                  <a:srgbClr val="666565"/>
                </a:solidFill>
                <a:latin typeface="+mn-lt"/>
                <a:ea typeface="ＭＳ Ｐゴシック" charset="0"/>
                <a:cs typeface="Geneva" charset="0"/>
              </a:defRPr>
            </a:lvl4pPr>
            <a:lvl5pPr marL="739379" indent="-133350" algn="l" rtl="0" eaLnBrk="0" fontAlgn="base" hangingPunct="0">
              <a:lnSpc>
                <a:spcPts val="1800"/>
              </a:lnSpc>
              <a:spcBef>
                <a:spcPct val="20000"/>
              </a:spcBef>
              <a:spcAft>
                <a:spcPct val="0"/>
              </a:spcAft>
              <a:buChar char="»"/>
              <a:defRPr sz="1500">
                <a:solidFill>
                  <a:srgbClr val="666565"/>
                </a:solidFill>
                <a:latin typeface="+mn-lt"/>
                <a:ea typeface="ＭＳ Ｐゴシック" charset="0"/>
                <a:cs typeface="Geneva" charset="0"/>
              </a:defRPr>
            </a:lvl5pPr>
            <a:lvl6pPr marL="1885950" indent="-171450" algn="l" rtl="0" fontAlgn="base">
              <a:spcBef>
                <a:spcPct val="20000"/>
              </a:spcBef>
              <a:spcAft>
                <a:spcPct val="0"/>
              </a:spcAft>
              <a:buChar char="»"/>
              <a:defRPr sz="900">
                <a:solidFill>
                  <a:srgbClr val="666565"/>
                </a:solidFill>
                <a:latin typeface="+mn-lt"/>
                <a:ea typeface="Geneva" pitchFamily="-108" charset="-128"/>
              </a:defRPr>
            </a:lvl6pPr>
            <a:lvl7pPr marL="2228850" indent="-171450" algn="l" rtl="0" fontAlgn="base">
              <a:spcBef>
                <a:spcPct val="20000"/>
              </a:spcBef>
              <a:spcAft>
                <a:spcPct val="0"/>
              </a:spcAft>
              <a:buChar char="»"/>
              <a:defRPr sz="900">
                <a:solidFill>
                  <a:srgbClr val="666565"/>
                </a:solidFill>
                <a:latin typeface="+mn-lt"/>
                <a:ea typeface="Geneva" pitchFamily="-108" charset="-128"/>
              </a:defRPr>
            </a:lvl7pPr>
            <a:lvl8pPr marL="2571750" indent="-171450" algn="l" rtl="0" fontAlgn="base">
              <a:spcBef>
                <a:spcPct val="20000"/>
              </a:spcBef>
              <a:spcAft>
                <a:spcPct val="0"/>
              </a:spcAft>
              <a:buChar char="»"/>
              <a:defRPr sz="900">
                <a:solidFill>
                  <a:srgbClr val="666565"/>
                </a:solidFill>
                <a:latin typeface="+mn-lt"/>
                <a:ea typeface="Geneva" pitchFamily="-108" charset="-128"/>
              </a:defRPr>
            </a:lvl8pPr>
            <a:lvl9pPr marL="2914650" indent="-171450" algn="l" rtl="0" fontAlgn="base">
              <a:spcBef>
                <a:spcPct val="20000"/>
              </a:spcBef>
              <a:spcAft>
                <a:spcPct val="0"/>
              </a:spcAft>
              <a:buChar char="»"/>
              <a:defRPr sz="900">
                <a:solidFill>
                  <a:srgbClr val="666565"/>
                </a:solidFill>
                <a:latin typeface="+mn-lt"/>
                <a:ea typeface="Geneva" pitchFamily="-108" charset="-128"/>
              </a:defRPr>
            </a:lvl9pPr>
          </a:lstStyle>
          <a:p>
            <a:pPr defTabSz="914400">
              <a:buFont typeface="Wingdings" panose="05000000000000000000" pitchFamily="2" charset="2"/>
              <a:buNone/>
            </a:pPr>
            <a:r>
              <a:rPr lang="de-DE" altLang="de-DE" b="1" kern="0">
                <a:latin typeface="Arial" panose="020B0604020202020204" pitchFamily="34" charset="0"/>
                <a:ea typeface="ＭＳ Ｐゴシック" panose="020B0600070205080204" pitchFamily="34" charset="-128"/>
                <a:cs typeface="Geneva" charset="0"/>
              </a:rPr>
              <a:t>Überschrift 1</a:t>
            </a:r>
          </a:p>
          <a:p>
            <a:pPr defTabSz="914400"/>
            <a:r>
              <a:rPr lang="de-DE" altLang="de-DE" kern="0">
                <a:latin typeface="Arial" panose="020B0604020202020204" pitchFamily="34" charset="0"/>
                <a:ea typeface="ＭＳ Ｐゴシック" panose="020B0600070205080204" pitchFamily="34" charset="-128"/>
                <a:cs typeface="Geneva" charset="0"/>
              </a:rPr>
              <a:t>Text A</a:t>
            </a:r>
          </a:p>
          <a:p>
            <a:pPr defTabSz="914400"/>
            <a:r>
              <a:rPr lang="de-DE" altLang="de-DE" kern="0">
                <a:latin typeface="Arial" panose="020B0604020202020204" pitchFamily="34" charset="0"/>
                <a:ea typeface="ＭＳ Ｐゴシック" panose="020B0600070205080204" pitchFamily="34" charset="-128"/>
                <a:cs typeface="Geneva" charset="0"/>
              </a:rPr>
              <a:t>Text B</a:t>
            </a:r>
          </a:p>
          <a:p>
            <a:pPr defTabSz="914400"/>
            <a:endParaRPr lang="de-DE" altLang="de-DE" kern="0">
              <a:latin typeface="Arial" panose="020B0604020202020204" pitchFamily="34" charset="0"/>
              <a:ea typeface="ＭＳ Ｐゴシック" panose="020B0600070205080204" pitchFamily="34" charset="-128"/>
              <a:cs typeface="Geneva" charset="0"/>
            </a:endParaRPr>
          </a:p>
          <a:p>
            <a:pPr defTabSz="914400">
              <a:buFont typeface="Wingdings" panose="05000000000000000000" pitchFamily="2" charset="2"/>
              <a:buNone/>
            </a:pPr>
            <a:r>
              <a:rPr lang="de-DE" altLang="de-DE" b="1" kern="0">
                <a:latin typeface="Arial" panose="020B0604020202020204" pitchFamily="34" charset="0"/>
                <a:ea typeface="ＭＳ Ｐゴシック" panose="020B0600070205080204" pitchFamily="34" charset="-128"/>
                <a:cs typeface="Geneva" charset="0"/>
              </a:rPr>
              <a:t>Überschrift 2</a:t>
            </a:r>
          </a:p>
          <a:p>
            <a:pPr defTabSz="914400"/>
            <a:r>
              <a:rPr lang="de-DE" altLang="de-DE" kern="0">
                <a:latin typeface="Arial" panose="020B0604020202020204" pitchFamily="34" charset="0"/>
                <a:ea typeface="ＭＳ Ｐゴシック" panose="020B0600070205080204" pitchFamily="34" charset="-128"/>
                <a:cs typeface="Geneva" charset="0"/>
              </a:rPr>
              <a:t>Text A </a:t>
            </a:r>
          </a:p>
          <a:p>
            <a:pPr lvl="1" defTabSz="914400">
              <a:buFont typeface="Symbol" panose="05050102010706020507" pitchFamily="18" charset="2"/>
              <a:buChar char="-"/>
            </a:pPr>
            <a:r>
              <a:rPr lang="de-DE" altLang="de-DE" kern="0">
                <a:latin typeface="Arial" panose="020B0604020202020204" pitchFamily="34" charset="0"/>
                <a:ea typeface="ＭＳ Ｐゴシック" panose="020B0600070205080204" pitchFamily="34" charset="-128"/>
              </a:rPr>
              <a:t>Unterpunkt 1 </a:t>
            </a:r>
          </a:p>
          <a:p>
            <a:pPr lvl="1" defTabSz="914400">
              <a:buFont typeface="Symbol" panose="05050102010706020507" pitchFamily="18" charset="2"/>
              <a:buChar char="-"/>
            </a:pPr>
            <a:r>
              <a:rPr lang="de-DE" altLang="de-DE" kern="0">
                <a:latin typeface="Arial" panose="020B0604020202020204" pitchFamily="34" charset="0"/>
                <a:ea typeface="ＭＳ Ｐゴシック" panose="020B0600070205080204" pitchFamily="34" charset="-128"/>
              </a:rPr>
              <a:t>Unterpunkt 2 </a:t>
            </a:r>
          </a:p>
          <a:p>
            <a:pPr defTabSz="914400"/>
            <a:r>
              <a:rPr lang="de-DE" altLang="de-DE" kern="0">
                <a:latin typeface="Arial" panose="020B0604020202020204" pitchFamily="34" charset="0"/>
                <a:ea typeface="ＭＳ Ｐゴシック" panose="020B0600070205080204" pitchFamily="34" charset="-128"/>
                <a:cs typeface="Geneva" charset="0"/>
              </a:rPr>
              <a:t>Text B</a:t>
            </a:r>
          </a:p>
          <a:p>
            <a:pPr defTabSz="914400">
              <a:buFont typeface="Wingdings" panose="05000000000000000000" pitchFamily="2" charset="2"/>
              <a:buNone/>
            </a:pPr>
            <a:endParaRPr lang="de-DE" altLang="de-DE" kern="0">
              <a:latin typeface="Arial" panose="020B0604020202020204" pitchFamily="34" charset="0"/>
              <a:ea typeface="ＭＳ Ｐゴシック" panose="020B0600070205080204" pitchFamily="34" charset="-128"/>
              <a:cs typeface="Geneva" charset="0"/>
            </a:endParaRPr>
          </a:p>
        </p:txBody>
      </p:sp>
      <p:sp>
        <p:nvSpPr>
          <p:cNvPr id="6" name="Titel 2">
            <a:extLst>
              <a:ext uri="{FF2B5EF4-FFF2-40B4-BE49-F238E27FC236}">
                <a16:creationId xmlns:a16="http://schemas.microsoft.com/office/drawing/2014/main" id="{6110BDD3-783C-A999-0AB2-F6862AC61818}"/>
              </a:ext>
            </a:extLst>
          </p:cNvPr>
          <p:cNvSpPr txBox="1">
            <a:spLocks/>
          </p:cNvSpPr>
          <p:nvPr/>
        </p:nvSpPr>
        <p:spPr bwMode="auto">
          <a:xfrm>
            <a:off x="1790639" y="479950"/>
            <a:ext cx="5025628" cy="492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200">
                <a:solidFill>
                  <a:srgbClr val="666565"/>
                </a:solidFill>
                <a:latin typeface="Calibri" panose="020F0502020204030204" pitchFamily="34" charset="0"/>
                <a:ea typeface="ＭＳ Ｐゴシック" panose="020B0600070205080204" pitchFamily="34" charset="-128"/>
                <a:cs typeface="Geneva" charset="0"/>
              </a:defRPr>
            </a:lvl1pPr>
            <a:lvl2pPr marL="742950" indent="-28575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2pPr>
            <a:lvl3pPr marL="1143000" indent="-22860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3pPr>
            <a:lvl4pPr marL="1600200" indent="-22860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4pPr>
            <a:lvl5pPr marL="2057400" indent="-228600">
              <a:spcBef>
                <a:spcPct val="20000"/>
              </a:spcBef>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rgbClr val="666565"/>
                </a:solidFill>
                <a:latin typeface="Calibri" panose="020F0502020204030204" pitchFamily="34" charset="0"/>
                <a:ea typeface="ＭＳ Ｐゴシック" panose="020B0600070205080204" pitchFamily="34" charset="-128"/>
                <a:cs typeface="Geneva" charset="0"/>
              </a:defRPr>
            </a:lvl9pPr>
          </a:lstStyle>
          <a:p>
            <a:pPr>
              <a:spcBef>
                <a:spcPct val="0"/>
              </a:spcBef>
              <a:buNone/>
              <a:defRPr/>
            </a:pPr>
            <a:r>
              <a:rPr lang="de-DE" altLang="de-DE" sz="2025">
                <a:solidFill>
                  <a:srgbClr val="BE0023"/>
                </a:solidFill>
                <a:latin typeface="Arial" panose="020B0604020202020204" pitchFamily="34" charset="0"/>
                <a:cs typeface="Arial" panose="020B0604020202020204" pitchFamily="34" charset="0"/>
              </a:rPr>
              <a:t>Leer-Folie, neutral</a:t>
            </a:r>
          </a:p>
        </p:txBody>
      </p:sp>
    </p:spTree>
    <p:extLst>
      <p:ext uri="{BB962C8B-B14F-4D97-AF65-F5344CB8AC3E}">
        <p14:creationId xmlns:p14="http://schemas.microsoft.com/office/powerpoint/2010/main" val="1709406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65E2358A-880E-48DA-88EF-BDC2BFE04BE3}"/>
              </a:ext>
            </a:extLst>
          </p:cNvPr>
          <p:cNvSpPr>
            <a:spLocks noGrp="1"/>
          </p:cNvSpPr>
          <p:nvPr>
            <p:ph type="ctrTitle"/>
          </p:nvPr>
        </p:nvSpPr>
        <p:spPr/>
        <p:txBody>
          <a:bodyPr lIns="0" tIns="0" rIns="0" bIns="0" anchor="t"/>
          <a:lstStyle/>
          <a:p>
            <a:r>
              <a:rPr lang="de-DE" altLang="de-DE" sz="2000" err="1">
                <a:latin typeface="Arial"/>
                <a:ea typeface="ＭＳ Ｐゴシック"/>
                <a:cs typeface="Arial"/>
              </a:rPr>
              <a:t>Nekrosepotential</a:t>
            </a:r>
            <a:r>
              <a:rPr lang="de-DE" altLang="de-DE" sz="2000">
                <a:latin typeface="Arial"/>
                <a:ea typeface="ＭＳ Ｐゴシック"/>
                <a:cs typeface="Arial"/>
              </a:rPr>
              <a:t> von Zytostatika</a:t>
            </a:r>
            <a:r>
              <a:rPr lang="de-DE" sz="2000">
                <a:latin typeface="Arial"/>
                <a:ea typeface="ＭＳ Ｐゴシック"/>
                <a:cs typeface="Arial"/>
              </a:rPr>
              <a:t> [2,8]</a:t>
            </a:r>
            <a:r>
              <a:rPr lang="de-DE" sz="2000">
                <a:solidFill>
                  <a:schemeClr val="bg1"/>
                </a:solidFill>
                <a:latin typeface="Arial"/>
                <a:ea typeface="ＭＳ Ｐゴシック"/>
                <a:cs typeface="Arial"/>
              </a:rPr>
              <a:t>]</a:t>
            </a:r>
            <a:br>
              <a:rPr lang="de-DE" altLang="de-DE" sz="2000">
                <a:ea typeface="ＭＳ Ｐゴシック" panose="020B0600070205080204" pitchFamily="34" charset="-128"/>
              </a:rPr>
            </a:br>
            <a:endParaRPr lang="de-DE" sz="2000"/>
          </a:p>
        </p:txBody>
      </p:sp>
      <p:sp>
        <p:nvSpPr>
          <p:cNvPr id="4" name="Vertikaler Textplatzhalter 3">
            <a:extLst>
              <a:ext uri="{FF2B5EF4-FFF2-40B4-BE49-F238E27FC236}">
                <a16:creationId xmlns:a16="http://schemas.microsoft.com/office/drawing/2014/main" id="{0C36312E-004A-4D8F-8673-50CD0AC120BA}"/>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6B2F2B51-64F1-41B2-B20E-DFA5D6E74B5F}"/>
              </a:ext>
            </a:extLst>
          </p:cNvPr>
          <p:cNvSpPr>
            <a:spLocks noGrp="1"/>
          </p:cNvSpPr>
          <p:nvPr>
            <p:ph type="sldNum" sz="quarter" idx="4"/>
          </p:nvPr>
        </p:nvSpPr>
        <p:spPr/>
        <p:txBody>
          <a:bodyPr/>
          <a:lstStyle/>
          <a:p>
            <a:pPr algn="r" defTabSz="457189"/>
            <a:fld id="{D8EB360B-720C-704A-863E-A567E738ABDA}" type="slidenum">
              <a:rPr lang="de-DE">
                <a:solidFill>
                  <a:prstClr val="black"/>
                </a:solidFill>
                <a:latin typeface="Arial" panose="020B0604020202020204" pitchFamily="34" charset="0"/>
                <a:ea typeface="ＭＳ Ｐゴシック" panose="020B0600070205080204" pitchFamily="34" charset="-128"/>
              </a:rPr>
              <a:pPr algn="r" defTabSz="457189"/>
              <a:t>4</a:t>
            </a:fld>
            <a:endParaRPr lang="de-DE">
              <a:solidFill>
                <a:prstClr val="black"/>
              </a:solidFill>
              <a:latin typeface="Arial" panose="020B0604020202020204" pitchFamily="34" charset="0"/>
              <a:ea typeface="ＭＳ Ｐゴシック" panose="020B0600070205080204" pitchFamily="34" charset="-128"/>
            </a:endParaRPr>
          </a:p>
        </p:txBody>
      </p:sp>
      <p:sp>
        <p:nvSpPr>
          <p:cNvPr id="11" name="Abgerundetes Rechteck 20">
            <a:extLst>
              <a:ext uri="{FF2B5EF4-FFF2-40B4-BE49-F238E27FC236}">
                <a16:creationId xmlns:a16="http://schemas.microsoft.com/office/drawing/2014/main" id="{B1DBF1A1-86D2-45F5-9656-DF7C25392F4B}"/>
              </a:ext>
            </a:extLst>
          </p:cNvPr>
          <p:cNvSpPr/>
          <p:nvPr/>
        </p:nvSpPr>
        <p:spPr bwMode="auto">
          <a:xfrm>
            <a:off x="1664603" y="1297068"/>
            <a:ext cx="2233612" cy="2099834"/>
          </a:xfrm>
          <a:prstGeom prst="roundRect">
            <a:avLst>
              <a:gd name="adj" fmla="val 12210"/>
            </a:avLst>
          </a:prstGeom>
          <a:solidFill>
            <a:schemeClr val="accent2"/>
          </a:solidFill>
          <a:ln w="25400" cap="flat" cmpd="sng" algn="ctr">
            <a:solidFill>
              <a:schemeClr val="bg1"/>
            </a:solidFill>
            <a:prstDash val="solid"/>
            <a:round/>
            <a:headEnd type="none" w="med" len="med"/>
            <a:tailEnd type="none" w="med" len="med"/>
          </a:ln>
          <a:effectLst>
            <a:outerShdw blurRad="101600" dist="38100" dir="2700000" algn="br">
              <a:srgbClr val="000000">
                <a:alpha val="43000"/>
              </a:srgbClr>
            </a:outerShdw>
          </a:effectLst>
        </p:spPr>
        <p:txBody>
          <a:bodyPr lIns="0" tIns="0" rIns="0" bIns="0" anchor="t">
            <a:spAutoFit/>
          </a:bodyPr>
          <a:lstStyle/>
          <a:p>
            <a:pPr defTabSz="914378">
              <a:spcBef>
                <a:spcPct val="20000"/>
              </a:spcBef>
              <a:buClr>
                <a:srgbClr val="BE0023"/>
              </a:buClr>
              <a:defRPr/>
            </a:pPr>
            <a:r>
              <a:rPr lang="de-DE" sz="900" err="1">
                <a:solidFill>
                  <a:prstClr val="white"/>
                </a:solidFill>
                <a:latin typeface="Arial" pitchFamily="-107" charset="0"/>
                <a:ea typeface="Geneva" pitchFamily="-110" charset="-128"/>
                <a:cs typeface="Geneva" pitchFamily="-110" charset="-128"/>
              </a:rPr>
              <a:t>Amsacrin</a:t>
            </a:r>
            <a:endParaRPr lang="de-DE" sz="900">
              <a:solidFill>
                <a:prstClr val="white"/>
              </a:solidFill>
              <a:latin typeface="Arial" pitchFamily="-107" charset="0"/>
              <a:ea typeface="Geneva" pitchFamily="-110" charset="-128"/>
              <a:cs typeface="Geneva" pitchFamily="-110" charset="-128"/>
            </a:endParaRPr>
          </a:p>
          <a:p>
            <a:pPr defTabSz="914378">
              <a:spcBef>
                <a:spcPct val="20000"/>
              </a:spcBef>
              <a:buClr>
                <a:srgbClr val="BE0023"/>
              </a:buClr>
              <a:defRPr/>
            </a:pPr>
            <a:r>
              <a:rPr lang="de-DE" sz="900" err="1">
                <a:solidFill>
                  <a:prstClr val="white"/>
                </a:solidFill>
                <a:latin typeface="Arial" pitchFamily="-107" charset="0"/>
                <a:ea typeface="Geneva" pitchFamily="-110" charset="-128"/>
                <a:cs typeface="Geneva" pitchFamily="-110" charset="-128"/>
              </a:rPr>
              <a:t>Anthrazykline</a:t>
            </a:r>
            <a:endParaRPr lang="de-DE" sz="900">
              <a:solidFill>
                <a:prstClr val="white"/>
              </a:solidFill>
              <a:latin typeface="Arial" pitchFamily="-107" charset="0"/>
              <a:ea typeface="Geneva" pitchFamily="-110" charset="-128"/>
              <a:cs typeface="Geneva" pitchFamily="-110" charset="-128"/>
            </a:endParaRPr>
          </a:p>
          <a:p>
            <a:pPr defTabSz="914378">
              <a:spcBef>
                <a:spcPct val="20000"/>
              </a:spcBef>
              <a:buClr>
                <a:srgbClr val="BE0023"/>
              </a:buClr>
              <a:defRPr/>
            </a:pPr>
            <a:r>
              <a:rPr lang="de-DE" sz="900">
                <a:solidFill>
                  <a:prstClr val="white"/>
                </a:solidFill>
                <a:latin typeface="Arial"/>
                <a:ea typeface="Geneva"/>
                <a:cs typeface="Geneva" pitchFamily="-110" charset="-128"/>
              </a:rPr>
              <a:t>Cisplatin (&gt; 0,4 mg/ml)</a:t>
            </a:r>
          </a:p>
          <a:p>
            <a:pPr defTabSz="914378">
              <a:spcBef>
                <a:spcPct val="20000"/>
              </a:spcBef>
              <a:buClr>
                <a:srgbClr val="BE0023"/>
              </a:buClr>
              <a:defRPr/>
            </a:pPr>
            <a:r>
              <a:rPr lang="de-DE" sz="900" err="1">
                <a:solidFill>
                  <a:prstClr val="white"/>
                </a:solidFill>
                <a:latin typeface="Arial" pitchFamily="-107" charset="0"/>
                <a:ea typeface="Geneva" pitchFamily="-110" charset="-128"/>
                <a:cs typeface="Geneva" pitchFamily="-110" charset="-128"/>
              </a:rPr>
              <a:t>Carmustin</a:t>
            </a:r>
            <a:endParaRPr lang="de-DE" sz="900">
              <a:solidFill>
                <a:prstClr val="white"/>
              </a:solidFill>
              <a:latin typeface="Arial" pitchFamily="-107" charset="0"/>
              <a:ea typeface="Geneva" pitchFamily="-110" charset="-128"/>
              <a:cs typeface="Geneva" pitchFamily="-110" charset="-128"/>
            </a:endParaRPr>
          </a:p>
          <a:p>
            <a:pPr defTabSz="914378">
              <a:spcBef>
                <a:spcPct val="20000"/>
              </a:spcBef>
              <a:buClr>
                <a:srgbClr val="BE0023"/>
              </a:buClr>
              <a:defRPr/>
            </a:pPr>
            <a:r>
              <a:rPr lang="de-DE" sz="900" err="1">
                <a:solidFill>
                  <a:prstClr val="white"/>
                </a:solidFill>
                <a:latin typeface="Arial" pitchFamily="-107" charset="0"/>
                <a:ea typeface="Geneva" pitchFamily="-110" charset="-128"/>
                <a:cs typeface="Geneva" pitchFamily="-110" charset="-128"/>
              </a:rPr>
              <a:t>Dactinomycin</a:t>
            </a:r>
            <a:endParaRPr lang="de-DE" sz="900">
              <a:solidFill>
                <a:prstClr val="white"/>
              </a:solidFill>
              <a:latin typeface="Arial" pitchFamily="-107" charset="0"/>
              <a:ea typeface="Geneva" pitchFamily="-110" charset="-128"/>
              <a:cs typeface="Geneva" pitchFamily="-110" charset="-128"/>
            </a:endParaRPr>
          </a:p>
          <a:p>
            <a:pPr defTabSz="914378">
              <a:spcBef>
                <a:spcPct val="20000"/>
              </a:spcBef>
              <a:buClr>
                <a:srgbClr val="BE0023"/>
              </a:buClr>
              <a:defRPr/>
            </a:pPr>
            <a:r>
              <a:rPr lang="de-DE" sz="900" err="1">
                <a:solidFill>
                  <a:prstClr val="white"/>
                </a:solidFill>
                <a:latin typeface="Arial"/>
                <a:ea typeface="Geneva"/>
                <a:cs typeface="Geneva" pitchFamily="-110" charset="-128"/>
              </a:rPr>
              <a:t>Mitomycin</a:t>
            </a:r>
            <a:r>
              <a:rPr lang="de-DE" sz="900">
                <a:solidFill>
                  <a:prstClr val="white"/>
                </a:solidFill>
                <a:latin typeface="Arial"/>
                <a:ea typeface="Geneva"/>
                <a:cs typeface="Geneva" pitchFamily="-110" charset="-128"/>
              </a:rPr>
              <a:t>-C</a:t>
            </a:r>
          </a:p>
          <a:p>
            <a:pPr defTabSz="914378">
              <a:spcBef>
                <a:spcPct val="20000"/>
              </a:spcBef>
              <a:buClr>
                <a:srgbClr val="BE0023"/>
              </a:buClr>
              <a:defRPr/>
            </a:pPr>
            <a:r>
              <a:rPr lang="de-DE" sz="900" err="1">
                <a:solidFill>
                  <a:prstClr val="white"/>
                </a:solidFill>
                <a:latin typeface="Arial" pitchFamily="-107" charset="0"/>
                <a:ea typeface="Geneva" pitchFamily="-110" charset="-128"/>
                <a:cs typeface="Geneva" pitchFamily="-110" charset="-128"/>
              </a:rPr>
              <a:t>Mitoxantron</a:t>
            </a:r>
            <a:endParaRPr lang="de-DE" sz="900">
              <a:solidFill>
                <a:prstClr val="white"/>
              </a:solidFill>
              <a:latin typeface="Arial" pitchFamily="-107" charset="0"/>
              <a:ea typeface="Geneva" pitchFamily="-110" charset="-128"/>
              <a:cs typeface="Geneva" pitchFamily="-110" charset="-128"/>
            </a:endParaRPr>
          </a:p>
          <a:p>
            <a:pPr defTabSz="914378">
              <a:spcBef>
                <a:spcPct val="20000"/>
              </a:spcBef>
              <a:buClr>
                <a:srgbClr val="BE0023"/>
              </a:buClr>
              <a:defRPr/>
            </a:pPr>
            <a:r>
              <a:rPr lang="de-DE" sz="900">
                <a:solidFill>
                  <a:prstClr val="white"/>
                </a:solidFill>
                <a:latin typeface="Arial"/>
                <a:ea typeface="Geneva"/>
                <a:cs typeface="Geneva" pitchFamily="-110" charset="-128"/>
              </a:rPr>
              <a:t>Paclitaxel</a:t>
            </a:r>
          </a:p>
          <a:p>
            <a:pPr defTabSz="914378">
              <a:spcBef>
                <a:spcPct val="20000"/>
              </a:spcBef>
              <a:buClr>
                <a:srgbClr val="BE0023"/>
              </a:buClr>
              <a:defRPr/>
            </a:pPr>
            <a:r>
              <a:rPr lang="de-DE" sz="900" err="1">
                <a:solidFill>
                  <a:prstClr val="white"/>
                </a:solidFill>
                <a:latin typeface="Arial"/>
                <a:ea typeface="Geneva"/>
                <a:cs typeface="Geneva" pitchFamily="-110" charset="-128"/>
              </a:rPr>
              <a:t>Trabectedin</a:t>
            </a:r>
            <a:endParaRPr lang="de-DE" sz="900">
              <a:solidFill>
                <a:prstClr val="white"/>
              </a:solidFill>
              <a:latin typeface="Arial"/>
              <a:ea typeface="Geneva"/>
              <a:cs typeface="Geneva" pitchFamily="-110" charset="-128"/>
            </a:endParaRPr>
          </a:p>
          <a:p>
            <a:pPr defTabSz="914378">
              <a:spcBef>
                <a:spcPct val="20000"/>
              </a:spcBef>
              <a:buClr>
                <a:srgbClr val="BE0023"/>
              </a:buClr>
              <a:defRPr/>
            </a:pPr>
            <a:r>
              <a:rPr lang="de-DE" sz="900">
                <a:solidFill>
                  <a:prstClr val="white"/>
                </a:solidFill>
                <a:latin typeface="Arial"/>
                <a:ea typeface="Geneva"/>
                <a:cs typeface="Geneva" pitchFamily="-110" charset="-128"/>
              </a:rPr>
              <a:t>Vinca-Alkaloide</a:t>
            </a:r>
          </a:p>
          <a:p>
            <a:pPr defTabSz="914378">
              <a:spcBef>
                <a:spcPct val="20000"/>
              </a:spcBef>
              <a:buClr>
                <a:srgbClr val="BE0023"/>
              </a:buClr>
              <a:defRPr/>
            </a:pPr>
            <a:endParaRPr lang="de-DE" sz="900">
              <a:solidFill>
                <a:prstClr val="white"/>
              </a:solidFill>
              <a:latin typeface="Arial" pitchFamily="-107" charset="0"/>
              <a:ea typeface="Geneva" pitchFamily="-110" charset="-128"/>
              <a:cs typeface="Geneva" pitchFamily="-110" charset="-128"/>
            </a:endParaRPr>
          </a:p>
          <a:p>
            <a:pPr defTabSz="914378">
              <a:spcBef>
                <a:spcPct val="20000"/>
              </a:spcBef>
              <a:buClr>
                <a:srgbClr val="BE0023"/>
              </a:buClr>
              <a:defRPr/>
            </a:pPr>
            <a:endParaRPr lang="de-DE" sz="900">
              <a:solidFill>
                <a:prstClr val="white"/>
              </a:solidFill>
              <a:latin typeface="Arial" pitchFamily="-107" charset="0"/>
              <a:ea typeface="Geneva" pitchFamily="-110" charset="-128"/>
              <a:cs typeface="Geneva" pitchFamily="-110" charset="-128"/>
            </a:endParaRPr>
          </a:p>
        </p:txBody>
      </p:sp>
      <p:sp>
        <p:nvSpPr>
          <p:cNvPr id="12" name="Abgerundetes Rechteck 21">
            <a:extLst>
              <a:ext uri="{FF2B5EF4-FFF2-40B4-BE49-F238E27FC236}">
                <a16:creationId xmlns:a16="http://schemas.microsoft.com/office/drawing/2014/main" id="{05D4A17D-26D1-4CBC-89F2-62559C073687}"/>
              </a:ext>
            </a:extLst>
          </p:cNvPr>
          <p:cNvSpPr/>
          <p:nvPr/>
        </p:nvSpPr>
        <p:spPr bwMode="auto">
          <a:xfrm>
            <a:off x="1662114" y="899135"/>
            <a:ext cx="2233612" cy="384262"/>
          </a:xfrm>
          <a:prstGeom prst="roundRect">
            <a:avLst>
              <a:gd name="adj" fmla="val 36257"/>
            </a:avLst>
          </a:prstGeom>
          <a:solidFill>
            <a:schemeClr val="accent2"/>
          </a:solidFill>
          <a:ln w="25400" cap="flat" cmpd="sng" algn="ctr">
            <a:solidFill>
              <a:schemeClr val="bg1"/>
            </a:solidFill>
            <a:prstDash val="solid"/>
            <a:round/>
            <a:headEnd type="none" w="med" len="med"/>
            <a:tailEnd type="none" w="med" len="med"/>
          </a:ln>
          <a:effectLst>
            <a:outerShdw blurRad="101600" dist="38100" dir="2700000" algn="br">
              <a:srgbClr val="000000">
                <a:alpha val="43000"/>
              </a:srgbClr>
            </a:outerShdw>
          </a:effectLst>
        </p:spPr>
        <p:txBody>
          <a:bodyPr lIns="0" tIns="0" rIns="0" bIns="0" anchor="ctr">
            <a:spAutoFit/>
          </a:bodyPr>
          <a:lstStyle/>
          <a:p>
            <a:pPr algn="ctr" defTabSz="914378">
              <a:spcBef>
                <a:spcPct val="20000"/>
              </a:spcBef>
              <a:buClr>
                <a:srgbClr val="BE0023"/>
              </a:buClr>
              <a:defRPr/>
            </a:pPr>
            <a:r>
              <a:rPr lang="de-DE" sz="900" err="1">
                <a:solidFill>
                  <a:prstClr val="white"/>
                </a:solidFill>
                <a:latin typeface="Arial" pitchFamily="-107" charset="0"/>
                <a:ea typeface="Geneva" pitchFamily="-110" charset="-128"/>
                <a:cs typeface="Geneva" pitchFamily="-110" charset="-128"/>
              </a:rPr>
              <a:t>Gewebenekrotisierend</a:t>
            </a:r>
            <a:endParaRPr lang="de-DE" sz="900">
              <a:solidFill>
                <a:prstClr val="white"/>
              </a:solidFill>
              <a:latin typeface="Arial" pitchFamily="-107" charset="0"/>
              <a:ea typeface="Geneva" pitchFamily="-110" charset="-128"/>
              <a:cs typeface="Geneva" pitchFamily="-110" charset="-128"/>
            </a:endParaRPr>
          </a:p>
          <a:p>
            <a:pPr algn="ctr" defTabSz="914378">
              <a:spcBef>
                <a:spcPct val="20000"/>
              </a:spcBef>
              <a:buClr>
                <a:srgbClr val="BE0023"/>
              </a:buClr>
              <a:defRPr/>
            </a:pPr>
            <a:r>
              <a:rPr lang="de-DE" sz="900" b="1" i="1">
                <a:solidFill>
                  <a:prstClr val="white"/>
                </a:solidFill>
                <a:latin typeface="Arial" pitchFamily="-107" charset="0"/>
                <a:ea typeface="Geneva" pitchFamily="-110" charset="-128"/>
                <a:cs typeface="Geneva" pitchFamily="-110" charset="-128"/>
              </a:rPr>
              <a:t>VESIKANT</a:t>
            </a:r>
          </a:p>
        </p:txBody>
      </p:sp>
      <p:sp>
        <p:nvSpPr>
          <p:cNvPr id="13" name="Abgerundetes Rechteck 23">
            <a:extLst>
              <a:ext uri="{FF2B5EF4-FFF2-40B4-BE49-F238E27FC236}">
                <a16:creationId xmlns:a16="http://schemas.microsoft.com/office/drawing/2014/main" id="{C97933A5-DDD3-4A59-AB1B-FF0DC8E742D2}"/>
              </a:ext>
            </a:extLst>
          </p:cNvPr>
          <p:cNvSpPr>
            <a:spLocks noChangeArrowheads="1"/>
          </p:cNvSpPr>
          <p:nvPr/>
        </p:nvSpPr>
        <p:spPr bwMode="auto">
          <a:xfrm>
            <a:off x="4051301" y="1286316"/>
            <a:ext cx="2232025" cy="3677951"/>
          </a:xfrm>
          <a:prstGeom prst="roundRect">
            <a:avLst>
              <a:gd name="adj" fmla="val 12208"/>
            </a:avLst>
          </a:prstGeom>
          <a:solidFill>
            <a:srgbClr val="FFCC00"/>
          </a:solidFill>
          <a:ln w="25400">
            <a:solidFill>
              <a:schemeClr val="bg1"/>
            </a:solidFill>
            <a:round/>
            <a:headEnd/>
            <a:tailEnd/>
          </a:ln>
          <a:effectLst>
            <a:outerShdw blurRad="101600" dist="38100" dir="2700000" algn="br" rotWithShape="0">
              <a:srgbClr val="808080">
                <a:alpha val="42998"/>
              </a:srgbClr>
            </a:outerShdw>
          </a:effectLst>
        </p:spPr>
        <p:txBody>
          <a:bodyPr wrap="square" lIns="0" tIns="0" rIns="0" bIns="0" anchor="t">
            <a:spAutoFit/>
          </a:bodyPr>
          <a:lstStyle/>
          <a:p>
            <a:pPr defTabSz="914378">
              <a:spcBef>
                <a:spcPct val="20000"/>
              </a:spcBef>
              <a:buClr>
                <a:srgbClr val="BE0023"/>
              </a:buClr>
              <a:defRPr/>
            </a:pPr>
            <a:r>
              <a:rPr lang="de-DE" sz="650">
                <a:solidFill>
                  <a:prstClr val="white"/>
                </a:solidFill>
                <a:latin typeface="Arial"/>
                <a:ea typeface="Geneva"/>
                <a:cs typeface="Geneva" pitchFamily="-110" charset="-128"/>
              </a:rPr>
              <a:t>Arsentrioxid</a:t>
            </a:r>
          </a:p>
          <a:p>
            <a:pPr defTabSz="457189">
              <a:defRPr/>
            </a:pPr>
            <a:r>
              <a:rPr lang="de-DE" sz="650" err="1">
                <a:solidFill>
                  <a:prstClr val="white"/>
                </a:solidFill>
                <a:latin typeface="Arial"/>
                <a:ea typeface="Geneva"/>
                <a:cs typeface="Geneva" pitchFamily="-110" charset="-128"/>
              </a:rPr>
              <a:t>Bendamustin</a:t>
            </a:r>
            <a:endParaRPr lang="de-DE" sz="650">
              <a:solidFill>
                <a:prstClr val="white"/>
              </a:solidFill>
              <a:latin typeface="Arial"/>
              <a:ea typeface="Geneva"/>
              <a:cs typeface="Geneva" pitchFamily="-110" charset="-128"/>
            </a:endParaRPr>
          </a:p>
          <a:p>
            <a:pPr defTabSz="457189">
              <a:defRPr/>
            </a:pPr>
            <a:r>
              <a:rPr lang="de-DE" sz="650" err="1">
                <a:solidFill>
                  <a:prstClr val="white"/>
                </a:solidFill>
                <a:latin typeface="Arial"/>
                <a:ea typeface="Geneva"/>
                <a:cs typeface="Geneva" pitchFamily="-110" charset="-128"/>
              </a:rPr>
              <a:t>Busulfan</a:t>
            </a:r>
            <a:endParaRPr lang="de-DE" sz="650">
              <a:solidFill>
                <a:prstClr val="white"/>
              </a:solidFill>
              <a:latin typeface="Arial"/>
              <a:ea typeface="Geneva"/>
              <a:cs typeface="Geneva" pitchFamily="-110" charset="-128"/>
            </a:endParaRPr>
          </a:p>
          <a:p>
            <a:pPr defTabSz="457189">
              <a:defRPr/>
            </a:pPr>
            <a:r>
              <a:rPr lang="de-DE" sz="650" err="1">
                <a:solidFill>
                  <a:prstClr val="white"/>
                </a:solidFill>
                <a:latin typeface="Arial" pitchFamily="-107" charset="0"/>
                <a:ea typeface="Geneva" pitchFamily="-110" charset="-128"/>
                <a:cs typeface="Geneva" pitchFamily="-110" charset="-128"/>
              </a:rPr>
              <a:t>Cabazitaxel</a:t>
            </a:r>
            <a:endParaRPr lang="de-DE" sz="650">
              <a:solidFill>
                <a:prstClr val="white"/>
              </a:solidFill>
              <a:latin typeface="Arial" pitchFamily="-107" charset="0"/>
              <a:ea typeface="Geneva" pitchFamily="-110" charset="-128"/>
              <a:cs typeface="Geneva" pitchFamily="-110" charset="-128"/>
            </a:endParaRPr>
          </a:p>
          <a:p>
            <a:pPr defTabSz="457189">
              <a:defRPr/>
            </a:pPr>
            <a:r>
              <a:rPr lang="de-DE" sz="650">
                <a:solidFill>
                  <a:prstClr val="white"/>
                </a:solidFill>
                <a:latin typeface="Arial"/>
                <a:ea typeface="ＭＳ Ｐゴシック"/>
                <a:cs typeface="Arial"/>
              </a:rPr>
              <a:t>Carboplatin</a:t>
            </a:r>
          </a:p>
          <a:p>
            <a:pPr defTabSz="914378">
              <a:spcBef>
                <a:spcPct val="20000"/>
              </a:spcBef>
              <a:buClr>
                <a:srgbClr val="BE0023"/>
              </a:buClr>
              <a:defRPr/>
            </a:pPr>
            <a:r>
              <a:rPr lang="de-DE" sz="650">
                <a:solidFill>
                  <a:prstClr val="white"/>
                </a:solidFill>
                <a:latin typeface="Arial"/>
                <a:ea typeface="Geneva"/>
                <a:cs typeface="Geneva" pitchFamily="-110" charset="-128"/>
              </a:rPr>
              <a:t>Cisplatin (&lt; 0,4 mg/ml)</a:t>
            </a:r>
          </a:p>
          <a:p>
            <a:pPr defTabSz="914378">
              <a:spcBef>
                <a:spcPct val="20000"/>
              </a:spcBef>
              <a:buClr>
                <a:srgbClr val="BE0023"/>
              </a:buClr>
              <a:defRPr/>
            </a:pPr>
            <a:r>
              <a:rPr lang="de-DE" sz="650" err="1">
                <a:solidFill>
                  <a:prstClr val="white"/>
                </a:solidFill>
                <a:latin typeface="Arial"/>
                <a:ea typeface="Geneva"/>
                <a:cs typeface="Geneva" pitchFamily="-110" charset="-128"/>
              </a:rPr>
              <a:t>Dacarbazin</a:t>
            </a:r>
            <a:endParaRPr lang="de-DE" sz="650">
              <a:solidFill>
                <a:prstClr val="white"/>
              </a:solidFill>
              <a:latin typeface="Arial"/>
              <a:ea typeface="Geneva"/>
              <a:cs typeface="Geneva" pitchFamily="-110" charset="-128"/>
            </a:endParaRPr>
          </a:p>
          <a:p>
            <a:pPr defTabSz="914378">
              <a:spcBef>
                <a:spcPct val="20000"/>
              </a:spcBef>
              <a:buClr>
                <a:srgbClr val="BE0023"/>
              </a:buClr>
              <a:defRPr/>
            </a:pPr>
            <a:r>
              <a:rPr lang="de-DE" sz="650" err="1">
                <a:solidFill>
                  <a:prstClr val="white"/>
                </a:solidFill>
                <a:latin typeface="Arial"/>
                <a:ea typeface="Geneva"/>
                <a:cs typeface="Geneva" pitchFamily="-110" charset="-128"/>
              </a:rPr>
              <a:t>Dexrazoxan</a:t>
            </a:r>
            <a:endParaRPr lang="de-DE" sz="650">
              <a:solidFill>
                <a:prstClr val="white"/>
              </a:solidFill>
              <a:latin typeface="Arial"/>
              <a:ea typeface="Geneva"/>
              <a:cs typeface="Geneva" pitchFamily="-110" charset="-128"/>
            </a:endParaRPr>
          </a:p>
          <a:p>
            <a:pPr defTabSz="914378">
              <a:spcBef>
                <a:spcPct val="20000"/>
              </a:spcBef>
              <a:buClr>
                <a:srgbClr val="BE0023"/>
              </a:buClr>
              <a:defRPr/>
            </a:pPr>
            <a:r>
              <a:rPr lang="de-DE" sz="650" err="1">
                <a:solidFill>
                  <a:prstClr val="white"/>
                </a:solidFill>
                <a:latin typeface="Arial"/>
                <a:ea typeface="Geneva"/>
                <a:cs typeface="Geneva" pitchFamily="-110" charset="-128"/>
              </a:rPr>
              <a:t>Docetaxel</a:t>
            </a:r>
            <a:endParaRPr lang="de-DE" sz="650">
              <a:solidFill>
                <a:prstClr val="white"/>
              </a:solidFill>
              <a:latin typeface="Arial"/>
              <a:ea typeface="Geneva"/>
              <a:cs typeface="Geneva" pitchFamily="-110" charset="-128"/>
            </a:endParaRPr>
          </a:p>
          <a:p>
            <a:pPr defTabSz="914378">
              <a:spcBef>
                <a:spcPct val="20000"/>
              </a:spcBef>
              <a:defRPr/>
            </a:pPr>
            <a:r>
              <a:rPr lang="de-DE" sz="650" err="1">
                <a:solidFill>
                  <a:prstClr val="white"/>
                </a:solidFill>
                <a:latin typeface="Arial"/>
                <a:ea typeface="Geneva"/>
                <a:cs typeface="Arial"/>
              </a:rPr>
              <a:t>Enfortumab</a:t>
            </a:r>
            <a:r>
              <a:rPr lang="de-DE" sz="650">
                <a:solidFill>
                  <a:prstClr val="white"/>
                </a:solidFill>
                <a:latin typeface="Arial"/>
                <a:ea typeface="Geneva"/>
                <a:cs typeface="Arial"/>
              </a:rPr>
              <a:t> </a:t>
            </a:r>
            <a:r>
              <a:rPr lang="de-DE" sz="650" err="1">
                <a:solidFill>
                  <a:prstClr val="white"/>
                </a:solidFill>
                <a:latin typeface="Arial"/>
                <a:ea typeface="Geneva"/>
                <a:cs typeface="Arial"/>
              </a:rPr>
              <a:t>Vedotin</a:t>
            </a:r>
            <a:endParaRPr lang="de-DE" sz="650" err="1">
              <a:solidFill>
                <a:prstClr val="white"/>
              </a:solidFill>
              <a:cs typeface="Arial"/>
            </a:endParaRPr>
          </a:p>
          <a:p>
            <a:pPr defTabSz="914378">
              <a:spcBef>
                <a:spcPct val="20000"/>
              </a:spcBef>
              <a:buClr>
                <a:srgbClr val="BE0023"/>
              </a:buClr>
              <a:defRPr/>
            </a:pPr>
            <a:r>
              <a:rPr lang="de-DE" sz="650">
                <a:solidFill>
                  <a:prstClr val="white"/>
                </a:solidFill>
                <a:latin typeface="Arial"/>
                <a:ea typeface="Geneva"/>
                <a:cs typeface="Geneva" pitchFamily="-110" charset="-128"/>
              </a:rPr>
              <a:t>Etoposid/</a:t>
            </a:r>
            <a:r>
              <a:rPr lang="de-DE" sz="650" err="1">
                <a:solidFill>
                  <a:prstClr val="white"/>
                </a:solidFill>
              </a:rPr>
              <a:t>Etoposidphosphat</a:t>
            </a:r>
            <a:endParaRPr lang="de-DE" altLang="de-DE" sz="650">
              <a:solidFill>
                <a:prstClr val="white"/>
              </a:solidFill>
            </a:endParaRPr>
          </a:p>
          <a:p>
            <a:pPr defTabSz="914378">
              <a:spcBef>
                <a:spcPct val="20000"/>
              </a:spcBef>
              <a:defRPr/>
            </a:pPr>
            <a:r>
              <a:rPr lang="de-DE" sz="650">
                <a:solidFill>
                  <a:prstClr val="white"/>
                </a:solidFill>
                <a:latin typeface="Arial"/>
                <a:ea typeface="Geneva"/>
                <a:cs typeface="Arial"/>
              </a:rPr>
              <a:t>5-FU </a:t>
            </a:r>
            <a:endParaRPr lang="de-DE" sz="650">
              <a:solidFill>
                <a:prstClr val="white"/>
              </a:solidFill>
            </a:endParaRPr>
          </a:p>
          <a:p>
            <a:pPr defTabSz="914378">
              <a:spcBef>
                <a:spcPct val="20000"/>
              </a:spcBef>
              <a:buClr>
                <a:srgbClr val="BE0023"/>
              </a:buClr>
              <a:defRPr/>
            </a:pPr>
            <a:r>
              <a:rPr lang="de-DE" sz="650" err="1">
                <a:solidFill>
                  <a:prstClr val="white"/>
                </a:solidFill>
                <a:latin typeface="Arial"/>
                <a:ea typeface="Geneva"/>
                <a:cs typeface="Geneva" pitchFamily="-110" charset="-128"/>
              </a:rPr>
              <a:t>Fotemustin</a:t>
            </a:r>
            <a:r>
              <a:rPr lang="de-DE" sz="650">
                <a:solidFill>
                  <a:prstClr val="white"/>
                </a:solidFill>
                <a:latin typeface="Arial"/>
                <a:ea typeface="Geneva"/>
                <a:cs typeface="Geneva" pitchFamily="-110" charset="-128"/>
              </a:rPr>
              <a:t> </a:t>
            </a:r>
          </a:p>
          <a:p>
            <a:pPr defTabSz="914378">
              <a:spcBef>
                <a:spcPct val="20000"/>
              </a:spcBef>
              <a:buClr>
                <a:srgbClr val="BE0023"/>
              </a:buClr>
              <a:defRPr/>
            </a:pPr>
            <a:r>
              <a:rPr lang="de-DE" sz="650" err="1">
                <a:solidFill>
                  <a:prstClr val="white"/>
                </a:solidFill>
                <a:latin typeface="Arial"/>
                <a:ea typeface="Geneva"/>
                <a:cs typeface="Geneva" pitchFamily="-110" charset="-128"/>
              </a:rPr>
              <a:t>Gemcitabin</a:t>
            </a:r>
            <a:endParaRPr lang="de-DE" sz="650">
              <a:solidFill>
                <a:prstClr val="white"/>
              </a:solidFill>
              <a:latin typeface="Arial"/>
              <a:ea typeface="Geneva"/>
              <a:cs typeface="Geneva" pitchFamily="-110" charset="-128"/>
            </a:endParaRPr>
          </a:p>
          <a:p>
            <a:pPr defTabSz="914378">
              <a:spcBef>
                <a:spcPct val="20000"/>
              </a:spcBef>
              <a:buClr>
                <a:srgbClr val="BE0023"/>
              </a:buClr>
              <a:defRPr/>
            </a:pPr>
            <a:r>
              <a:rPr lang="de-DE" sz="650" err="1">
                <a:solidFill>
                  <a:prstClr val="white"/>
                </a:solidFill>
                <a:latin typeface="Arial"/>
                <a:ea typeface="Geneva"/>
                <a:cs typeface="Geneva" pitchFamily="-110" charset="-128"/>
              </a:rPr>
              <a:t>Lip</a:t>
            </a:r>
            <a:r>
              <a:rPr lang="de-DE" sz="650">
                <a:solidFill>
                  <a:prstClr val="white"/>
                </a:solidFill>
                <a:latin typeface="Arial"/>
                <a:ea typeface="Geneva"/>
                <a:cs typeface="Geneva" pitchFamily="-110" charset="-128"/>
              </a:rPr>
              <a:t>. </a:t>
            </a:r>
            <a:r>
              <a:rPr lang="de-DE" sz="650" err="1">
                <a:solidFill>
                  <a:prstClr val="white"/>
                </a:solidFill>
                <a:latin typeface="Arial"/>
                <a:ea typeface="Geneva"/>
                <a:cs typeface="Geneva" pitchFamily="-110" charset="-128"/>
              </a:rPr>
              <a:t>Doxorubicin</a:t>
            </a:r>
            <a:r>
              <a:rPr lang="de-DE" sz="650">
                <a:solidFill>
                  <a:prstClr val="white"/>
                </a:solidFill>
                <a:latin typeface="Arial"/>
                <a:ea typeface="Geneva"/>
                <a:cs typeface="Geneva" pitchFamily="-110" charset="-128"/>
              </a:rPr>
              <a:t>/</a:t>
            </a:r>
            <a:r>
              <a:rPr lang="de-DE" sz="650" err="1">
                <a:solidFill>
                  <a:prstClr val="white"/>
                </a:solidFill>
                <a:latin typeface="Arial"/>
                <a:ea typeface="Geneva"/>
                <a:cs typeface="Geneva" pitchFamily="-110" charset="-128"/>
              </a:rPr>
              <a:t>Daunorubicin</a:t>
            </a:r>
            <a:endParaRPr lang="de-DE" altLang="de-DE" sz="650">
              <a:solidFill>
                <a:prstClr val="white"/>
              </a:solidFill>
              <a:latin typeface="Arial"/>
              <a:ea typeface="ＭＳ Ｐゴシック"/>
              <a:cs typeface="Arial"/>
            </a:endParaRPr>
          </a:p>
          <a:p>
            <a:pPr defTabSz="914378">
              <a:spcBef>
                <a:spcPct val="20000"/>
              </a:spcBef>
              <a:buClr>
                <a:srgbClr val="BE0023"/>
              </a:buClr>
              <a:defRPr/>
            </a:pPr>
            <a:r>
              <a:rPr lang="de-DE" altLang="de-DE" sz="650" err="1">
                <a:solidFill>
                  <a:prstClr val="white"/>
                </a:solidFill>
                <a:latin typeface="Arial"/>
                <a:ea typeface="ＭＳ Ｐゴシック"/>
                <a:cs typeface="Arial"/>
              </a:rPr>
              <a:t>Ifosfamid</a:t>
            </a:r>
            <a:endParaRPr lang="de-DE" altLang="de-DE" sz="650">
              <a:solidFill>
                <a:prstClr val="white"/>
              </a:solidFill>
              <a:latin typeface="Arial"/>
              <a:ea typeface="ＭＳ Ｐゴシック"/>
              <a:cs typeface="Arial"/>
            </a:endParaRPr>
          </a:p>
          <a:p>
            <a:pPr defTabSz="914378">
              <a:spcBef>
                <a:spcPct val="20000"/>
              </a:spcBef>
              <a:buClr>
                <a:srgbClr val="BE0023"/>
              </a:buClr>
              <a:defRPr/>
            </a:pPr>
            <a:r>
              <a:rPr lang="de-DE" altLang="de-DE" sz="650" err="1">
                <a:solidFill>
                  <a:prstClr val="white"/>
                </a:solidFill>
                <a:latin typeface="Arial"/>
                <a:ea typeface="ＭＳ Ｐゴシック"/>
                <a:cs typeface="Arial"/>
              </a:rPr>
              <a:t>Irinotecan</a:t>
            </a:r>
            <a:r>
              <a:rPr lang="de-DE" altLang="de-DE" sz="650">
                <a:solidFill>
                  <a:prstClr val="white"/>
                </a:solidFill>
                <a:latin typeface="Arial"/>
                <a:ea typeface="ＭＳ Ｐゴシック"/>
                <a:cs typeface="Arial"/>
              </a:rPr>
              <a:t>/</a:t>
            </a:r>
            <a:r>
              <a:rPr lang="de-DE" altLang="de-DE" sz="650" err="1">
                <a:solidFill>
                  <a:prstClr val="white"/>
                </a:solidFill>
                <a:latin typeface="Arial"/>
                <a:ea typeface="ＭＳ Ｐゴシック"/>
                <a:cs typeface="Arial"/>
              </a:rPr>
              <a:t>Lip</a:t>
            </a:r>
            <a:r>
              <a:rPr lang="de-DE" altLang="de-DE" sz="650">
                <a:solidFill>
                  <a:prstClr val="white"/>
                </a:solidFill>
                <a:latin typeface="Arial"/>
                <a:ea typeface="ＭＳ Ｐゴシック"/>
                <a:cs typeface="Arial"/>
              </a:rPr>
              <a:t>. </a:t>
            </a:r>
            <a:r>
              <a:rPr lang="de-DE" altLang="de-DE" sz="650" err="1">
                <a:solidFill>
                  <a:prstClr val="white"/>
                </a:solidFill>
                <a:latin typeface="Arial"/>
                <a:ea typeface="ＭＳ Ｐゴシック"/>
                <a:cs typeface="Arial"/>
              </a:rPr>
              <a:t>Irinotecan</a:t>
            </a:r>
            <a:endParaRPr lang="de-DE" altLang="de-DE" sz="650">
              <a:solidFill>
                <a:prstClr val="white"/>
              </a:solidFill>
              <a:latin typeface="Arial"/>
              <a:ea typeface="ＭＳ Ｐゴシック"/>
              <a:cs typeface="Arial"/>
            </a:endParaRPr>
          </a:p>
          <a:p>
            <a:pPr defTabSz="914378">
              <a:spcBef>
                <a:spcPct val="20000"/>
              </a:spcBef>
              <a:buClr>
                <a:srgbClr val="BE0023"/>
              </a:buClr>
              <a:defRPr/>
            </a:pPr>
            <a:r>
              <a:rPr lang="de-DE" altLang="de-DE" sz="650" err="1">
                <a:solidFill>
                  <a:prstClr val="white"/>
                </a:solidFill>
                <a:latin typeface="Arial"/>
                <a:ea typeface="ＭＳ Ｐゴシック"/>
                <a:cs typeface="Arial"/>
              </a:rPr>
              <a:t>Ixabepilon</a:t>
            </a:r>
            <a:endParaRPr lang="de-DE" altLang="de-DE" sz="650">
              <a:solidFill>
                <a:prstClr val="white"/>
              </a:solidFill>
              <a:latin typeface="Arial"/>
              <a:ea typeface="ＭＳ Ｐゴシック"/>
              <a:cs typeface="Arial"/>
            </a:endParaRPr>
          </a:p>
          <a:p>
            <a:pPr defTabSz="914378">
              <a:spcBef>
                <a:spcPct val="20000"/>
              </a:spcBef>
              <a:buClr>
                <a:srgbClr val="BE0023"/>
              </a:buClr>
              <a:defRPr/>
            </a:pPr>
            <a:r>
              <a:rPr lang="de-DE" altLang="de-DE" sz="650" err="1">
                <a:solidFill>
                  <a:prstClr val="white"/>
                </a:solidFill>
                <a:latin typeface="Arial"/>
                <a:ea typeface="ＭＳ Ｐゴシック"/>
                <a:cs typeface="Arial"/>
              </a:rPr>
              <a:t>Loncastuximab</a:t>
            </a:r>
            <a:r>
              <a:rPr lang="de-DE" altLang="de-DE" sz="650">
                <a:solidFill>
                  <a:prstClr val="white"/>
                </a:solidFill>
                <a:latin typeface="Arial"/>
                <a:ea typeface="ＭＳ Ｐゴシック"/>
                <a:cs typeface="Arial"/>
              </a:rPr>
              <a:t> </a:t>
            </a:r>
            <a:r>
              <a:rPr lang="de-DE" altLang="de-DE" sz="650" err="1">
                <a:solidFill>
                  <a:prstClr val="white"/>
                </a:solidFill>
                <a:latin typeface="Arial"/>
                <a:ea typeface="ＭＳ Ｐゴシック"/>
                <a:cs typeface="Arial"/>
              </a:rPr>
              <a:t>Tesirin</a:t>
            </a:r>
            <a:endParaRPr lang="de-DE" altLang="de-DE" sz="650">
              <a:solidFill>
                <a:prstClr val="white"/>
              </a:solidFill>
              <a:latin typeface="Arial"/>
              <a:ea typeface="ＭＳ Ｐゴシック"/>
              <a:cs typeface="Arial"/>
            </a:endParaRPr>
          </a:p>
          <a:p>
            <a:pPr defTabSz="914378">
              <a:spcBef>
                <a:spcPct val="20000"/>
              </a:spcBef>
              <a:buClr>
                <a:srgbClr val="BE0023"/>
              </a:buClr>
              <a:defRPr/>
            </a:pPr>
            <a:r>
              <a:rPr lang="de-DE" altLang="de-DE" sz="650" err="1">
                <a:solidFill>
                  <a:prstClr val="white"/>
                </a:solidFill>
                <a:latin typeface="Arial"/>
                <a:ea typeface="ＭＳ Ｐゴシック"/>
                <a:cs typeface="Arial"/>
              </a:rPr>
              <a:t>Lurbinectedin</a:t>
            </a:r>
            <a:endParaRPr lang="de-DE" altLang="de-DE" sz="650">
              <a:solidFill>
                <a:prstClr val="white"/>
              </a:solidFill>
              <a:latin typeface="Arial"/>
              <a:ea typeface="ＭＳ Ｐゴシック"/>
              <a:cs typeface="Arial"/>
            </a:endParaRPr>
          </a:p>
          <a:p>
            <a:pPr defTabSz="914378">
              <a:spcBef>
                <a:spcPct val="20000"/>
              </a:spcBef>
              <a:buClr>
                <a:srgbClr val="BE0023"/>
              </a:buClr>
              <a:defRPr/>
            </a:pPr>
            <a:r>
              <a:rPr lang="de-DE" sz="650" err="1">
                <a:solidFill>
                  <a:prstClr val="white"/>
                </a:solidFill>
                <a:latin typeface="Arial"/>
                <a:ea typeface="Geneva"/>
                <a:cs typeface="Geneva" pitchFamily="-110" charset="-128"/>
              </a:rPr>
              <a:t>Melphalan</a:t>
            </a:r>
            <a:endParaRPr lang="de-DE" sz="650">
              <a:solidFill>
                <a:prstClr val="white"/>
              </a:solidFill>
              <a:latin typeface="Arial"/>
              <a:ea typeface="Geneva"/>
              <a:cs typeface="Geneva" pitchFamily="-110" charset="-128"/>
            </a:endParaRPr>
          </a:p>
          <a:p>
            <a:pPr defTabSz="914378">
              <a:spcBef>
                <a:spcPct val="20000"/>
              </a:spcBef>
              <a:defRPr/>
            </a:pPr>
            <a:r>
              <a:rPr lang="de-DE" sz="650" err="1">
                <a:solidFill>
                  <a:prstClr val="white"/>
                </a:solidFill>
                <a:latin typeface="Arial"/>
                <a:ea typeface="Geneva"/>
                <a:cs typeface="Arial"/>
              </a:rPr>
              <a:t>Moxetumomab</a:t>
            </a:r>
            <a:r>
              <a:rPr lang="de-DE" sz="650">
                <a:solidFill>
                  <a:prstClr val="white"/>
                </a:solidFill>
                <a:latin typeface="Arial"/>
                <a:ea typeface="Geneva"/>
                <a:cs typeface="Arial"/>
              </a:rPr>
              <a:t> </a:t>
            </a:r>
            <a:r>
              <a:rPr lang="de-DE" sz="650" err="1">
                <a:solidFill>
                  <a:prstClr val="white"/>
                </a:solidFill>
                <a:latin typeface="Arial"/>
                <a:ea typeface="Geneva"/>
                <a:cs typeface="Arial"/>
              </a:rPr>
              <a:t>Pasudotox</a:t>
            </a:r>
            <a:endParaRPr lang="de-DE" sz="650">
              <a:solidFill>
                <a:prstClr val="white"/>
              </a:solidFill>
              <a:latin typeface="Arial"/>
              <a:ea typeface="Geneva"/>
              <a:cs typeface="Arial"/>
            </a:endParaRPr>
          </a:p>
          <a:p>
            <a:pPr defTabSz="914378">
              <a:spcBef>
                <a:spcPct val="20000"/>
              </a:spcBef>
              <a:defRPr/>
            </a:pPr>
            <a:r>
              <a:rPr lang="de-DE" sz="650">
                <a:solidFill>
                  <a:prstClr val="white"/>
                </a:solidFill>
                <a:latin typeface="Arial"/>
                <a:ea typeface="Geneva"/>
                <a:cs typeface="Geneva" pitchFamily="-110" charset="-128"/>
              </a:rPr>
              <a:t>Oxaliplatin</a:t>
            </a:r>
          </a:p>
          <a:p>
            <a:pPr defTabSz="914378">
              <a:spcBef>
                <a:spcPct val="20000"/>
              </a:spcBef>
              <a:defRPr/>
            </a:pPr>
            <a:r>
              <a:rPr lang="de-DE" sz="650">
                <a:solidFill>
                  <a:prstClr val="white"/>
                </a:solidFill>
                <a:latin typeface="Arial"/>
                <a:ea typeface="Geneva"/>
                <a:cs typeface="Geneva" pitchFamily="-110" charset="-128"/>
              </a:rPr>
              <a:t>Paclitaxel </a:t>
            </a:r>
            <a:r>
              <a:rPr lang="de-DE" sz="650" err="1">
                <a:solidFill>
                  <a:prstClr val="white"/>
                </a:solidFill>
                <a:latin typeface="Arial"/>
                <a:ea typeface="Geneva"/>
                <a:cs typeface="Geneva" pitchFamily="-110" charset="-128"/>
              </a:rPr>
              <a:t>albumingeb</a:t>
            </a:r>
            <a:r>
              <a:rPr lang="de-DE" sz="650">
                <a:solidFill>
                  <a:prstClr val="white"/>
                </a:solidFill>
                <a:latin typeface="Arial"/>
                <a:ea typeface="Geneva"/>
                <a:cs typeface="Geneva" pitchFamily="-110" charset="-128"/>
              </a:rPr>
              <a:t>.</a:t>
            </a:r>
          </a:p>
          <a:p>
            <a:pPr defTabSz="914378">
              <a:spcBef>
                <a:spcPct val="20000"/>
              </a:spcBef>
              <a:defRPr/>
            </a:pPr>
            <a:r>
              <a:rPr lang="de-DE" sz="650" err="1">
                <a:solidFill>
                  <a:prstClr val="white"/>
                </a:solidFill>
                <a:latin typeface="Arial"/>
                <a:ea typeface="ＭＳ Ｐゴシック"/>
                <a:cs typeface="Arial"/>
              </a:rPr>
              <a:t>Sacituzumab</a:t>
            </a:r>
            <a:r>
              <a:rPr lang="de-DE" sz="650">
                <a:solidFill>
                  <a:prstClr val="white"/>
                </a:solidFill>
                <a:latin typeface="Arial"/>
                <a:ea typeface="ＭＳ Ｐゴシック"/>
                <a:cs typeface="Arial"/>
              </a:rPr>
              <a:t> </a:t>
            </a:r>
            <a:r>
              <a:rPr lang="de-DE" sz="650" err="1">
                <a:solidFill>
                  <a:prstClr val="white"/>
                </a:solidFill>
                <a:latin typeface="Arial"/>
                <a:ea typeface="ＭＳ Ｐゴシック"/>
                <a:cs typeface="Arial"/>
              </a:rPr>
              <a:t>Govitecan</a:t>
            </a:r>
            <a:r>
              <a:rPr lang="de-DE" sz="650">
                <a:solidFill>
                  <a:prstClr val="white"/>
                </a:solidFill>
                <a:latin typeface="Arial"/>
                <a:ea typeface="ＭＳ Ｐゴシック"/>
                <a:cs typeface="Arial"/>
              </a:rPr>
              <a:t> </a:t>
            </a:r>
            <a:endParaRPr lang="de-DE" sz="650">
              <a:solidFill>
                <a:prstClr val="white"/>
              </a:solidFill>
              <a:cs typeface="Arial"/>
            </a:endParaRPr>
          </a:p>
          <a:p>
            <a:pPr defTabSz="914378">
              <a:spcBef>
                <a:spcPct val="20000"/>
              </a:spcBef>
              <a:defRPr/>
            </a:pPr>
            <a:r>
              <a:rPr lang="de-DE" sz="650" err="1">
                <a:solidFill>
                  <a:prstClr val="white"/>
                </a:solidFill>
                <a:latin typeface="Arial"/>
                <a:ea typeface="Geneva"/>
                <a:cs typeface="Geneva" pitchFamily="-110" charset="-128"/>
              </a:rPr>
              <a:t>Streptozocin</a:t>
            </a:r>
            <a:endParaRPr lang="de-DE" sz="650">
              <a:solidFill>
                <a:prstClr val="white"/>
              </a:solidFill>
              <a:latin typeface="Arial"/>
              <a:ea typeface="Geneva"/>
              <a:cs typeface="Geneva" pitchFamily="-110" charset="-128"/>
            </a:endParaRPr>
          </a:p>
          <a:p>
            <a:pPr defTabSz="914378">
              <a:spcBef>
                <a:spcPct val="20000"/>
              </a:spcBef>
              <a:defRPr/>
            </a:pPr>
            <a:r>
              <a:rPr lang="de-DE" altLang="de-DE" sz="650" err="1">
                <a:solidFill>
                  <a:prstClr val="white"/>
                </a:solidFill>
              </a:rPr>
              <a:t>Topotecan</a:t>
            </a:r>
            <a:endParaRPr lang="de-DE" altLang="de-DE" sz="650">
              <a:solidFill>
                <a:prstClr val="white"/>
              </a:solidFill>
            </a:endParaRPr>
          </a:p>
          <a:p>
            <a:pPr defTabSz="457189">
              <a:defRPr/>
            </a:pPr>
            <a:r>
              <a:rPr lang="de-DE" sz="650" err="1">
                <a:solidFill>
                  <a:prstClr val="white"/>
                </a:solidFill>
                <a:latin typeface="Arial"/>
                <a:ea typeface="Geneva"/>
                <a:cs typeface="Geneva" pitchFamily="-110" charset="-128"/>
              </a:rPr>
              <a:t>Trastuzumab</a:t>
            </a:r>
            <a:r>
              <a:rPr lang="de-DE" sz="650">
                <a:solidFill>
                  <a:prstClr val="white"/>
                </a:solidFill>
                <a:latin typeface="Arial"/>
                <a:ea typeface="Geneva"/>
                <a:cs typeface="Geneva" pitchFamily="-110" charset="-128"/>
              </a:rPr>
              <a:t> </a:t>
            </a:r>
            <a:r>
              <a:rPr lang="de-DE" sz="650" err="1">
                <a:solidFill>
                  <a:prstClr val="white"/>
                </a:solidFill>
                <a:latin typeface="Arial"/>
                <a:ea typeface="Geneva"/>
                <a:cs typeface="Geneva" pitchFamily="-110" charset="-128"/>
              </a:rPr>
              <a:t>Emtansin</a:t>
            </a:r>
            <a:r>
              <a:rPr lang="de-DE" sz="650">
                <a:solidFill>
                  <a:prstClr val="white"/>
                </a:solidFill>
                <a:latin typeface="Arial"/>
                <a:ea typeface="Geneva"/>
                <a:cs typeface="Geneva" pitchFamily="-110" charset="-128"/>
              </a:rPr>
              <a:t> </a:t>
            </a:r>
            <a:endParaRPr lang="de-DE" sz="650" b="1">
              <a:solidFill>
                <a:prstClr val="white"/>
              </a:solidFill>
              <a:latin typeface="Arial"/>
              <a:ea typeface="Geneva"/>
              <a:cs typeface="Arial"/>
            </a:endParaRPr>
          </a:p>
          <a:p>
            <a:pPr defTabSz="457189">
              <a:defRPr/>
            </a:pPr>
            <a:r>
              <a:rPr lang="de-DE" sz="650" err="1">
                <a:solidFill>
                  <a:prstClr val="white"/>
                </a:solidFill>
                <a:latin typeface="Arial"/>
                <a:ea typeface="Geneva"/>
                <a:cs typeface="Geneva" pitchFamily="-110" charset="-128"/>
              </a:rPr>
              <a:t>Temozolomid</a:t>
            </a:r>
            <a:endParaRPr lang="de-DE" sz="650">
              <a:solidFill>
                <a:prstClr val="white"/>
              </a:solidFill>
              <a:latin typeface="Arial"/>
              <a:ea typeface="Geneva"/>
              <a:cs typeface="Geneva" pitchFamily="-110" charset="-128"/>
            </a:endParaRPr>
          </a:p>
          <a:p>
            <a:pPr defTabSz="457189">
              <a:defRPr/>
            </a:pPr>
            <a:r>
              <a:rPr lang="de-DE" sz="650" err="1">
                <a:solidFill>
                  <a:prstClr val="white"/>
                </a:solidFill>
                <a:latin typeface="Arial"/>
                <a:ea typeface="Geneva"/>
                <a:cs typeface="Geneva" pitchFamily="-110" charset="-128"/>
              </a:rPr>
              <a:t>Treosulfan</a:t>
            </a:r>
            <a:endParaRPr lang="de-DE" sz="650">
              <a:solidFill>
                <a:prstClr val="white"/>
              </a:solidFill>
              <a:latin typeface="Arial"/>
              <a:ea typeface="Geneva"/>
              <a:cs typeface="Geneva" pitchFamily="-110" charset="-128"/>
            </a:endParaRPr>
          </a:p>
          <a:p>
            <a:pPr defTabSz="457189">
              <a:defRPr/>
            </a:pPr>
            <a:r>
              <a:rPr lang="de-DE" sz="650" err="1">
                <a:solidFill>
                  <a:prstClr val="white"/>
                </a:solidFill>
                <a:latin typeface="Arial"/>
                <a:ea typeface="Geneva"/>
                <a:cs typeface="Geneva" pitchFamily="-110" charset="-128"/>
              </a:rPr>
              <a:t>Vyxeos</a:t>
            </a:r>
            <a:endParaRPr lang="de-DE" sz="650">
              <a:solidFill>
                <a:prstClr val="white"/>
              </a:solidFill>
              <a:latin typeface="Arial"/>
              <a:ea typeface="Geneva"/>
              <a:cs typeface="Geneva" pitchFamily="-110" charset="-128"/>
            </a:endParaRPr>
          </a:p>
        </p:txBody>
      </p:sp>
      <p:sp>
        <p:nvSpPr>
          <p:cNvPr id="14" name="Abgerundetes Rechteck 24">
            <a:extLst>
              <a:ext uri="{FF2B5EF4-FFF2-40B4-BE49-F238E27FC236}">
                <a16:creationId xmlns:a16="http://schemas.microsoft.com/office/drawing/2014/main" id="{C997F1F3-EF56-4E14-B8F2-EF2D6B8A8F84}"/>
              </a:ext>
            </a:extLst>
          </p:cNvPr>
          <p:cNvSpPr>
            <a:spLocks noChangeArrowheads="1"/>
          </p:cNvSpPr>
          <p:nvPr/>
        </p:nvSpPr>
        <p:spPr bwMode="auto">
          <a:xfrm>
            <a:off x="4051301" y="905850"/>
            <a:ext cx="2232025" cy="384262"/>
          </a:xfrm>
          <a:prstGeom prst="roundRect">
            <a:avLst>
              <a:gd name="adj" fmla="val 36259"/>
            </a:avLst>
          </a:prstGeom>
          <a:solidFill>
            <a:srgbClr val="FFCC00"/>
          </a:solidFill>
          <a:ln w="25400">
            <a:solidFill>
              <a:schemeClr val="bg1"/>
            </a:solidFill>
            <a:round/>
            <a:headEnd/>
            <a:tailEnd/>
          </a:ln>
          <a:effectLst>
            <a:outerShdw blurRad="101600" dist="38100" dir="2700000" algn="br" rotWithShape="0">
              <a:srgbClr val="808080">
                <a:alpha val="42998"/>
              </a:srgbClr>
            </a:outerShdw>
          </a:effectLst>
        </p:spPr>
        <p:txBody>
          <a:bodyPr wrap="square" lIns="0" tIns="0" rIns="0" bIns="0" anchor="ctr">
            <a:spAutoFit/>
          </a:bodyPr>
          <a:lstStyle/>
          <a:p>
            <a:pPr algn="ctr" defTabSz="914378">
              <a:spcBef>
                <a:spcPct val="20000"/>
              </a:spcBef>
              <a:buClr>
                <a:srgbClr val="BE0023"/>
              </a:buClr>
              <a:defRPr/>
            </a:pPr>
            <a:r>
              <a:rPr lang="de-DE" sz="900" err="1">
                <a:solidFill>
                  <a:prstClr val="white"/>
                </a:solidFill>
                <a:latin typeface="Arial" pitchFamily="-107" charset="0"/>
                <a:ea typeface="Geneva" pitchFamily="-110" charset="-128"/>
                <a:cs typeface="Geneva" pitchFamily="-110" charset="-128"/>
              </a:rPr>
              <a:t>Gewebereizend</a:t>
            </a:r>
            <a:endParaRPr lang="de-DE" sz="900">
              <a:solidFill>
                <a:prstClr val="white"/>
              </a:solidFill>
              <a:latin typeface="Arial" pitchFamily="-107" charset="0"/>
              <a:ea typeface="Geneva" pitchFamily="-110" charset="-128"/>
              <a:cs typeface="Geneva" pitchFamily="-110" charset="-128"/>
            </a:endParaRPr>
          </a:p>
          <a:p>
            <a:pPr algn="ctr" defTabSz="914378">
              <a:spcBef>
                <a:spcPct val="20000"/>
              </a:spcBef>
              <a:buClr>
                <a:srgbClr val="BE0023"/>
              </a:buClr>
              <a:defRPr/>
            </a:pPr>
            <a:r>
              <a:rPr lang="de-DE" sz="900" b="1" i="1">
                <a:solidFill>
                  <a:prstClr val="white"/>
                </a:solidFill>
                <a:latin typeface="Arial" pitchFamily="-107" charset="0"/>
                <a:ea typeface="Geneva" pitchFamily="-110" charset="-128"/>
                <a:cs typeface="Geneva" pitchFamily="-110" charset="-128"/>
              </a:rPr>
              <a:t>IRRITANT</a:t>
            </a:r>
          </a:p>
        </p:txBody>
      </p:sp>
      <p:sp>
        <p:nvSpPr>
          <p:cNvPr id="15" name="Abgerundetes Rechteck 26">
            <a:extLst>
              <a:ext uri="{FF2B5EF4-FFF2-40B4-BE49-F238E27FC236}">
                <a16:creationId xmlns:a16="http://schemas.microsoft.com/office/drawing/2014/main" id="{5F92974C-346B-4AF8-A544-130B9C544365}"/>
              </a:ext>
            </a:extLst>
          </p:cNvPr>
          <p:cNvSpPr>
            <a:spLocks noChangeArrowheads="1"/>
          </p:cNvSpPr>
          <p:nvPr/>
        </p:nvSpPr>
        <p:spPr bwMode="auto">
          <a:xfrm>
            <a:off x="6448241" y="1238692"/>
            <a:ext cx="2232025" cy="3719510"/>
          </a:xfrm>
          <a:prstGeom prst="roundRect">
            <a:avLst>
              <a:gd name="adj" fmla="val 12208"/>
            </a:avLst>
          </a:prstGeom>
          <a:solidFill>
            <a:srgbClr val="009900"/>
          </a:solidFill>
          <a:ln w="25400">
            <a:solidFill>
              <a:schemeClr val="bg1"/>
            </a:solidFill>
            <a:round/>
            <a:headEnd/>
            <a:tailEnd/>
          </a:ln>
          <a:effectLst>
            <a:outerShdw blurRad="101600" dist="38100" dir="2700000" algn="br" rotWithShape="0">
              <a:srgbClr val="808080">
                <a:alpha val="42998"/>
              </a:srgbClr>
            </a:outerShdw>
          </a:effectLst>
        </p:spPr>
        <p:txBody>
          <a:bodyPr wrap="square" lIns="0" tIns="0" rIns="0" bIns="0" anchor="t">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914378">
              <a:spcBef>
                <a:spcPct val="20000"/>
              </a:spcBef>
              <a:defRPr/>
            </a:pPr>
            <a:r>
              <a:rPr lang="de-DE" altLang="de-DE" sz="650" err="1">
                <a:solidFill>
                  <a:prstClr val="white"/>
                </a:solidFill>
                <a:latin typeface="Arial"/>
                <a:ea typeface="ＭＳ Ｐゴシック"/>
                <a:cs typeface="Arial"/>
              </a:rPr>
              <a:t>Aflibercept</a:t>
            </a:r>
            <a:endParaRPr lang="de-DE" sz="650">
              <a:solidFill>
                <a:prstClr val="white"/>
              </a:solidFill>
              <a:latin typeface="Arial"/>
              <a:ea typeface="ＭＳ Ｐゴシック"/>
              <a:cs typeface="Arial"/>
            </a:endParaRPr>
          </a:p>
          <a:p>
            <a:pPr defTabSz="914378">
              <a:spcBef>
                <a:spcPct val="20000"/>
              </a:spcBef>
              <a:buClr>
                <a:srgbClr val="BE0023"/>
              </a:buClr>
              <a:defRPr/>
            </a:pPr>
            <a:r>
              <a:rPr lang="de-DE" altLang="de-DE" sz="650" err="1">
                <a:solidFill>
                  <a:prstClr val="white"/>
                </a:solidFill>
                <a:latin typeface="Arial"/>
                <a:ea typeface="ＭＳ Ｐゴシック"/>
                <a:cs typeface="Arial"/>
              </a:rPr>
              <a:t>Asparaginase</a:t>
            </a:r>
            <a:endParaRPr lang="de-DE" altLang="de-DE" sz="650">
              <a:solidFill>
                <a:prstClr val="white"/>
              </a:solidFill>
              <a:latin typeface="Arial"/>
              <a:ea typeface="ＭＳ Ｐゴシック"/>
              <a:cs typeface="Arial"/>
            </a:endParaRPr>
          </a:p>
          <a:p>
            <a:pPr defTabSz="914378">
              <a:spcBef>
                <a:spcPct val="20000"/>
              </a:spcBef>
              <a:buClr>
                <a:srgbClr val="BE0023"/>
              </a:buClr>
              <a:defRPr/>
            </a:pPr>
            <a:r>
              <a:rPr lang="de-DE" altLang="de-DE" sz="650" err="1">
                <a:solidFill>
                  <a:prstClr val="white"/>
                </a:solidFill>
              </a:rPr>
              <a:t>Azacitidin</a:t>
            </a:r>
            <a:endParaRPr lang="de-DE" altLang="de-DE" sz="650">
              <a:solidFill>
                <a:prstClr val="white"/>
              </a:solidFill>
            </a:endParaRPr>
          </a:p>
          <a:p>
            <a:pPr defTabSz="914378">
              <a:spcBef>
                <a:spcPct val="20000"/>
              </a:spcBef>
              <a:buClr>
                <a:srgbClr val="BE0023"/>
              </a:buClr>
              <a:defRPr/>
            </a:pPr>
            <a:r>
              <a:rPr lang="de-DE" altLang="de-DE" sz="650" err="1">
                <a:solidFill>
                  <a:prstClr val="white"/>
                </a:solidFill>
                <a:latin typeface="Arial"/>
                <a:ea typeface="ＭＳ Ｐゴシック"/>
                <a:cs typeface="Arial"/>
              </a:rPr>
              <a:t>Bleomycin</a:t>
            </a:r>
            <a:endParaRPr lang="de-DE" altLang="de-DE" sz="650">
              <a:solidFill>
                <a:prstClr val="white"/>
              </a:solidFill>
              <a:latin typeface="Arial"/>
              <a:ea typeface="ＭＳ Ｐゴシック"/>
              <a:cs typeface="Arial"/>
            </a:endParaRPr>
          </a:p>
          <a:p>
            <a:pPr defTabSz="914378">
              <a:spcBef>
                <a:spcPct val="20000"/>
              </a:spcBef>
              <a:defRPr/>
            </a:pPr>
            <a:r>
              <a:rPr lang="de-DE" altLang="de-DE" sz="650" err="1">
                <a:solidFill>
                  <a:prstClr val="white"/>
                </a:solidFill>
                <a:latin typeface="Arial"/>
                <a:ea typeface="ＭＳ Ｐゴシック"/>
                <a:cs typeface="Arial"/>
              </a:rPr>
              <a:t>Bortezomib</a:t>
            </a:r>
            <a:endParaRPr lang="de-DE" altLang="de-DE" sz="650">
              <a:solidFill>
                <a:prstClr val="white"/>
              </a:solidFill>
              <a:latin typeface="Arial"/>
              <a:ea typeface="ＭＳ Ｐゴシック"/>
              <a:cs typeface="Arial"/>
            </a:endParaRPr>
          </a:p>
          <a:p>
            <a:pPr defTabSz="914378">
              <a:spcBef>
                <a:spcPct val="20000"/>
              </a:spcBef>
              <a:defRPr/>
            </a:pPr>
            <a:r>
              <a:rPr lang="de-DE" altLang="de-DE" sz="650" err="1">
                <a:solidFill>
                  <a:prstClr val="white"/>
                </a:solidFill>
                <a:latin typeface="Arial"/>
                <a:ea typeface="ＭＳ Ｐゴシック"/>
                <a:cs typeface="Arial"/>
              </a:rPr>
              <a:t>Brentuximab</a:t>
            </a:r>
            <a:r>
              <a:rPr lang="de-DE" altLang="de-DE" sz="650">
                <a:solidFill>
                  <a:prstClr val="white"/>
                </a:solidFill>
                <a:latin typeface="Arial"/>
                <a:ea typeface="ＭＳ Ｐゴシック"/>
                <a:cs typeface="Arial"/>
              </a:rPr>
              <a:t> </a:t>
            </a:r>
            <a:r>
              <a:rPr lang="de-DE" altLang="de-DE" sz="650" err="1">
                <a:solidFill>
                  <a:prstClr val="white"/>
                </a:solidFill>
                <a:latin typeface="Arial"/>
                <a:ea typeface="ＭＳ Ｐゴシック"/>
                <a:cs typeface="Arial"/>
              </a:rPr>
              <a:t>Vedotin</a:t>
            </a:r>
            <a:endParaRPr lang="de-DE" altLang="de-DE" sz="650">
              <a:solidFill>
                <a:prstClr val="white"/>
              </a:solidFill>
              <a:latin typeface="Arial"/>
              <a:ea typeface="ＭＳ Ｐゴシック"/>
              <a:cs typeface="Arial"/>
            </a:endParaRPr>
          </a:p>
          <a:p>
            <a:pPr defTabSz="914378">
              <a:spcBef>
                <a:spcPct val="20000"/>
              </a:spcBef>
              <a:defRPr/>
            </a:pPr>
            <a:r>
              <a:rPr lang="de-DE" sz="650" err="1">
                <a:solidFill>
                  <a:prstClr val="white"/>
                </a:solidFill>
                <a:latin typeface="Arial"/>
                <a:ea typeface="Geneva"/>
                <a:cs typeface="Geneva" pitchFamily="-110" charset="-128"/>
              </a:rPr>
              <a:t>Carfilzomib</a:t>
            </a:r>
            <a:endParaRPr lang="de-DE" sz="650">
              <a:solidFill>
                <a:prstClr val="white"/>
              </a:solidFill>
              <a:latin typeface="Arial"/>
              <a:ea typeface="Geneva"/>
              <a:cs typeface="Geneva" pitchFamily="-110" charset="-128"/>
            </a:endParaRPr>
          </a:p>
          <a:p>
            <a:pPr defTabSz="914378">
              <a:spcBef>
                <a:spcPct val="20000"/>
              </a:spcBef>
              <a:buClr>
                <a:srgbClr val="BE0023"/>
              </a:buClr>
              <a:defRPr/>
            </a:pPr>
            <a:r>
              <a:rPr lang="de-DE" altLang="de-DE" sz="650" err="1">
                <a:solidFill>
                  <a:prstClr val="white"/>
                </a:solidFill>
                <a:latin typeface="Arial"/>
                <a:ea typeface="ＭＳ Ｐゴシック"/>
                <a:cs typeface="Arial"/>
              </a:rPr>
              <a:t>Cladribin</a:t>
            </a:r>
            <a:endParaRPr lang="de-DE" altLang="de-DE" sz="650">
              <a:solidFill>
                <a:prstClr val="white"/>
              </a:solidFill>
              <a:latin typeface="Arial"/>
              <a:ea typeface="ＭＳ Ｐゴシック"/>
              <a:cs typeface="Arial"/>
            </a:endParaRPr>
          </a:p>
          <a:p>
            <a:pPr defTabSz="914378">
              <a:spcBef>
                <a:spcPct val="20000"/>
              </a:spcBef>
              <a:buClr>
                <a:srgbClr val="BE0023"/>
              </a:buClr>
              <a:defRPr/>
            </a:pPr>
            <a:r>
              <a:rPr lang="de-DE" altLang="de-DE" sz="650" err="1">
                <a:solidFill>
                  <a:prstClr val="white"/>
                </a:solidFill>
              </a:rPr>
              <a:t>Clofarabin</a:t>
            </a:r>
            <a:endParaRPr lang="de-DE" altLang="de-DE" sz="650">
              <a:solidFill>
                <a:prstClr val="white"/>
              </a:solidFill>
            </a:endParaRPr>
          </a:p>
          <a:p>
            <a:pPr defTabSz="914378">
              <a:spcBef>
                <a:spcPct val="20000"/>
              </a:spcBef>
              <a:buClr>
                <a:srgbClr val="BE0023"/>
              </a:buClr>
              <a:defRPr/>
            </a:pPr>
            <a:r>
              <a:rPr lang="de-DE" altLang="de-DE" sz="650">
                <a:solidFill>
                  <a:prstClr val="white"/>
                </a:solidFill>
                <a:latin typeface="Arial"/>
                <a:ea typeface="ＭＳ Ｐゴシック"/>
                <a:cs typeface="Arial"/>
              </a:rPr>
              <a:t>Cyclophosphamid</a:t>
            </a:r>
          </a:p>
          <a:p>
            <a:pPr defTabSz="914378">
              <a:spcBef>
                <a:spcPct val="20000"/>
              </a:spcBef>
              <a:buClr>
                <a:srgbClr val="BE0023"/>
              </a:buClr>
              <a:defRPr/>
            </a:pPr>
            <a:r>
              <a:rPr lang="de-DE" altLang="de-DE" sz="650" err="1">
                <a:solidFill>
                  <a:prstClr val="white"/>
                </a:solidFill>
              </a:rPr>
              <a:t>Cytarabin</a:t>
            </a:r>
            <a:endParaRPr lang="de-DE" altLang="de-DE" sz="650">
              <a:solidFill>
                <a:prstClr val="white"/>
              </a:solidFill>
            </a:endParaRPr>
          </a:p>
          <a:p>
            <a:pPr defTabSz="914378">
              <a:spcBef>
                <a:spcPct val="20000"/>
              </a:spcBef>
              <a:buClr>
                <a:srgbClr val="BE0023"/>
              </a:buClr>
              <a:defRPr/>
            </a:pPr>
            <a:r>
              <a:rPr lang="de-DE" sz="650" err="1">
                <a:solidFill>
                  <a:prstClr val="white"/>
                </a:solidFill>
              </a:rPr>
              <a:t>Decitabin</a:t>
            </a:r>
            <a:endParaRPr lang="de-DE" sz="650">
              <a:solidFill>
                <a:prstClr val="white"/>
              </a:solidFill>
            </a:endParaRPr>
          </a:p>
          <a:p>
            <a:pPr defTabSz="914378">
              <a:spcBef>
                <a:spcPct val="20000"/>
              </a:spcBef>
              <a:buClr>
                <a:srgbClr val="BE0023"/>
              </a:buClr>
              <a:defRPr/>
            </a:pPr>
            <a:r>
              <a:rPr lang="de-DE" sz="650" err="1">
                <a:solidFill>
                  <a:prstClr val="white"/>
                </a:solidFill>
              </a:rPr>
              <a:t>Eribulin</a:t>
            </a:r>
            <a:endParaRPr lang="de-DE" sz="650">
              <a:solidFill>
                <a:prstClr val="white"/>
              </a:solidFill>
            </a:endParaRPr>
          </a:p>
          <a:p>
            <a:pPr defTabSz="914378">
              <a:spcBef>
                <a:spcPct val="20000"/>
              </a:spcBef>
              <a:buClr>
                <a:srgbClr val="BE0023"/>
              </a:buClr>
              <a:defRPr/>
            </a:pPr>
            <a:r>
              <a:rPr lang="de-DE" sz="650" err="1">
                <a:solidFill>
                  <a:prstClr val="white"/>
                </a:solidFill>
              </a:rPr>
              <a:t>Etoposidphosphat</a:t>
            </a:r>
            <a:endParaRPr lang="de-DE" altLang="de-DE" sz="650">
              <a:solidFill>
                <a:prstClr val="white"/>
              </a:solidFill>
            </a:endParaRPr>
          </a:p>
          <a:p>
            <a:pPr defTabSz="914378">
              <a:spcBef>
                <a:spcPct val="20000"/>
              </a:spcBef>
              <a:buClr>
                <a:srgbClr val="BE0023"/>
              </a:buClr>
              <a:defRPr/>
            </a:pPr>
            <a:r>
              <a:rPr lang="de-DE" altLang="de-DE" sz="650" err="1">
                <a:solidFill>
                  <a:prstClr val="white"/>
                </a:solidFill>
                <a:latin typeface="Arial"/>
                <a:ea typeface="ＭＳ Ｐゴシック"/>
                <a:cs typeface="Arial"/>
              </a:rPr>
              <a:t>Fludarabin</a:t>
            </a:r>
            <a:endParaRPr lang="de-DE" altLang="de-DE" sz="650">
              <a:solidFill>
                <a:prstClr val="white"/>
              </a:solidFill>
              <a:latin typeface="Arial"/>
              <a:ea typeface="ＭＳ Ｐゴシック"/>
              <a:cs typeface="Arial"/>
            </a:endParaRPr>
          </a:p>
          <a:p>
            <a:pPr defTabSz="914378">
              <a:spcBef>
                <a:spcPct val="20000"/>
              </a:spcBef>
              <a:buClr>
                <a:srgbClr val="BE0023"/>
              </a:buClr>
              <a:defRPr/>
            </a:pPr>
            <a:r>
              <a:rPr lang="de-DE" altLang="de-DE" sz="650" err="1">
                <a:solidFill>
                  <a:prstClr val="white"/>
                </a:solidFill>
                <a:latin typeface="Arial"/>
                <a:ea typeface="ＭＳ Ｐゴシック"/>
                <a:cs typeface="Arial"/>
              </a:rPr>
              <a:t>Gemtuzumab</a:t>
            </a:r>
            <a:r>
              <a:rPr lang="de-DE" altLang="de-DE" sz="650">
                <a:solidFill>
                  <a:prstClr val="white"/>
                </a:solidFill>
                <a:latin typeface="Arial"/>
                <a:ea typeface="ＭＳ Ｐゴシック"/>
                <a:cs typeface="Arial"/>
              </a:rPr>
              <a:t> </a:t>
            </a:r>
            <a:r>
              <a:rPr lang="de-DE" altLang="de-DE" sz="650" err="1">
                <a:solidFill>
                  <a:prstClr val="white"/>
                </a:solidFill>
                <a:latin typeface="Arial"/>
                <a:ea typeface="ＭＳ Ｐゴシック"/>
                <a:cs typeface="Arial"/>
              </a:rPr>
              <a:t>Ozogamicin</a:t>
            </a:r>
            <a:endParaRPr lang="de-DE" altLang="de-DE" sz="650">
              <a:solidFill>
                <a:prstClr val="white"/>
              </a:solidFill>
              <a:latin typeface="Arial"/>
              <a:ea typeface="ＭＳ Ｐゴシック"/>
              <a:cs typeface="Arial"/>
            </a:endParaRPr>
          </a:p>
          <a:p>
            <a:pPr defTabSz="914378">
              <a:spcBef>
                <a:spcPct val="20000"/>
              </a:spcBef>
              <a:defRPr/>
            </a:pPr>
            <a:r>
              <a:rPr lang="de-DE" sz="650" err="1">
                <a:solidFill>
                  <a:prstClr val="white"/>
                </a:solidFill>
                <a:latin typeface="Arial"/>
                <a:ea typeface="ＭＳ Ｐゴシック"/>
                <a:cs typeface="Arial"/>
              </a:rPr>
              <a:t>Inotuzumab</a:t>
            </a:r>
            <a:r>
              <a:rPr lang="de-DE" sz="650">
                <a:solidFill>
                  <a:prstClr val="white"/>
                </a:solidFill>
                <a:latin typeface="Arial"/>
                <a:ea typeface="ＭＳ Ｐゴシック"/>
                <a:cs typeface="Arial"/>
              </a:rPr>
              <a:t> </a:t>
            </a:r>
            <a:r>
              <a:rPr lang="de-DE" sz="650" err="1">
                <a:solidFill>
                  <a:prstClr val="white"/>
                </a:solidFill>
                <a:latin typeface="Arial"/>
                <a:ea typeface="ＭＳ Ｐゴシック"/>
                <a:cs typeface="Arial"/>
              </a:rPr>
              <a:t>Ozogamicin</a:t>
            </a:r>
            <a:r>
              <a:rPr lang="de-DE" sz="650">
                <a:solidFill>
                  <a:prstClr val="white"/>
                </a:solidFill>
                <a:latin typeface="Arial"/>
                <a:ea typeface="ＭＳ Ｐゴシック"/>
                <a:cs typeface="Arial"/>
              </a:rPr>
              <a:t> </a:t>
            </a:r>
            <a:endParaRPr lang="de-DE" sz="650">
              <a:solidFill>
                <a:prstClr val="white"/>
              </a:solidFill>
            </a:endParaRPr>
          </a:p>
          <a:p>
            <a:pPr defTabSz="914378">
              <a:spcBef>
                <a:spcPct val="20000"/>
              </a:spcBef>
              <a:buClr>
                <a:srgbClr val="BE0023"/>
              </a:buClr>
              <a:defRPr/>
            </a:pPr>
            <a:r>
              <a:rPr lang="de-DE" altLang="de-DE" sz="650">
                <a:solidFill>
                  <a:prstClr val="white"/>
                </a:solidFill>
                <a:latin typeface="Arial"/>
                <a:ea typeface="ＭＳ Ｐゴシック"/>
                <a:cs typeface="Arial"/>
              </a:rPr>
              <a:t>Methotrexat</a:t>
            </a:r>
          </a:p>
          <a:p>
            <a:pPr defTabSz="914378">
              <a:spcBef>
                <a:spcPct val="20000"/>
              </a:spcBef>
              <a:buClr>
                <a:srgbClr val="BE0023"/>
              </a:buClr>
              <a:defRPr/>
            </a:pPr>
            <a:r>
              <a:rPr lang="de-DE" sz="650" err="1">
                <a:solidFill>
                  <a:prstClr val="white"/>
                </a:solidFill>
              </a:rPr>
              <a:t>Nelarabin</a:t>
            </a:r>
            <a:endParaRPr lang="de-DE" altLang="de-DE" sz="650">
              <a:solidFill>
                <a:prstClr val="white"/>
              </a:solidFill>
            </a:endParaRPr>
          </a:p>
          <a:p>
            <a:pPr defTabSz="914378">
              <a:spcBef>
                <a:spcPct val="20000"/>
              </a:spcBef>
              <a:buClr>
                <a:srgbClr val="BE0023"/>
              </a:buClr>
              <a:defRPr/>
            </a:pPr>
            <a:r>
              <a:rPr lang="de-DE" altLang="de-DE" sz="650" err="1">
                <a:solidFill>
                  <a:prstClr val="white"/>
                </a:solidFill>
              </a:rPr>
              <a:t>Pemetrexed</a:t>
            </a:r>
            <a:endParaRPr lang="de-DE" altLang="de-DE" sz="650">
              <a:solidFill>
                <a:prstClr val="white"/>
              </a:solidFill>
            </a:endParaRPr>
          </a:p>
          <a:p>
            <a:pPr defTabSz="914378">
              <a:spcBef>
                <a:spcPct val="20000"/>
              </a:spcBef>
              <a:buClr>
                <a:srgbClr val="BE0023"/>
              </a:buClr>
              <a:defRPr/>
            </a:pPr>
            <a:r>
              <a:rPr lang="de-DE" sz="650" err="1">
                <a:solidFill>
                  <a:prstClr val="white"/>
                </a:solidFill>
              </a:rPr>
              <a:t>Pentostatin</a:t>
            </a:r>
            <a:endParaRPr lang="de-DE" sz="650">
              <a:solidFill>
                <a:prstClr val="white"/>
              </a:solidFill>
            </a:endParaRPr>
          </a:p>
          <a:p>
            <a:pPr defTabSz="914378">
              <a:spcBef>
                <a:spcPct val="20000"/>
              </a:spcBef>
              <a:buClr>
                <a:srgbClr val="BE0023"/>
              </a:buClr>
              <a:defRPr/>
            </a:pPr>
            <a:r>
              <a:rPr lang="de-DE" altLang="de-DE" sz="650" err="1">
                <a:solidFill>
                  <a:prstClr val="white"/>
                </a:solidFill>
              </a:rPr>
              <a:t>Pixantron</a:t>
            </a:r>
            <a:endParaRPr lang="de-DE" altLang="de-DE" sz="650">
              <a:solidFill>
                <a:prstClr val="white"/>
              </a:solidFill>
            </a:endParaRPr>
          </a:p>
          <a:p>
            <a:pPr defTabSz="914378">
              <a:spcBef>
                <a:spcPct val="20000"/>
              </a:spcBef>
              <a:buClr>
                <a:srgbClr val="BE0023"/>
              </a:buClr>
              <a:defRPr/>
            </a:pPr>
            <a:r>
              <a:rPr lang="de-DE" altLang="de-DE" sz="650" err="1">
                <a:solidFill>
                  <a:prstClr val="white"/>
                </a:solidFill>
              </a:rPr>
              <a:t>Polatuzumab</a:t>
            </a:r>
            <a:r>
              <a:rPr lang="de-DE" altLang="de-DE" sz="650">
                <a:solidFill>
                  <a:prstClr val="white"/>
                </a:solidFill>
              </a:rPr>
              <a:t> </a:t>
            </a:r>
            <a:r>
              <a:rPr lang="de-DE" altLang="de-DE" sz="650" err="1">
                <a:solidFill>
                  <a:prstClr val="white"/>
                </a:solidFill>
              </a:rPr>
              <a:t>Vedotin</a:t>
            </a:r>
            <a:endParaRPr lang="de-DE" altLang="de-DE" sz="650">
              <a:solidFill>
                <a:prstClr val="white"/>
              </a:solidFill>
            </a:endParaRPr>
          </a:p>
          <a:p>
            <a:pPr defTabSz="914378">
              <a:spcBef>
                <a:spcPct val="20000"/>
              </a:spcBef>
              <a:buClr>
                <a:srgbClr val="BE0023"/>
              </a:buClr>
              <a:defRPr/>
            </a:pPr>
            <a:r>
              <a:rPr lang="de-DE" sz="650" err="1">
                <a:solidFill>
                  <a:prstClr val="white"/>
                </a:solidFill>
                <a:latin typeface="Arial"/>
                <a:ea typeface="ＭＳ Ｐゴシック"/>
                <a:cs typeface="Arial"/>
              </a:rPr>
              <a:t>Raltitrexed</a:t>
            </a:r>
            <a:endParaRPr lang="de-DE" sz="650">
              <a:solidFill>
                <a:prstClr val="white"/>
              </a:solidFill>
              <a:latin typeface="Arial"/>
              <a:ea typeface="ＭＳ Ｐゴシック"/>
              <a:cs typeface="Arial"/>
            </a:endParaRPr>
          </a:p>
          <a:p>
            <a:pPr defTabSz="914378">
              <a:spcBef>
                <a:spcPct val="20000"/>
              </a:spcBef>
              <a:buClr>
                <a:srgbClr val="BE0023"/>
              </a:buClr>
              <a:defRPr/>
            </a:pPr>
            <a:r>
              <a:rPr lang="de-DE" sz="650" err="1">
                <a:solidFill>
                  <a:prstClr val="white"/>
                </a:solidFill>
                <a:latin typeface="Arial"/>
                <a:ea typeface="ＭＳ Ｐゴシック"/>
                <a:cs typeface="Arial"/>
              </a:rPr>
              <a:t>Tebentafusp</a:t>
            </a:r>
            <a:endParaRPr lang="de-DE" sz="650">
              <a:solidFill>
                <a:prstClr val="white"/>
              </a:solidFill>
              <a:latin typeface="Arial"/>
              <a:ea typeface="ＭＳ Ｐゴシック"/>
              <a:cs typeface="Arial"/>
            </a:endParaRPr>
          </a:p>
          <a:p>
            <a:pPr defTabSz="914378">
              <a:spcBef>
                <a:spcPct val="20000"/>
              </a:spcBef>
              <a:defRPr/>
            </a:pPr>
            <a:r>
              <a:rPr lang="de-DE" sz="650" err="1">
                <a:solidFill>
                  <a:prstClr val="white"/>
                </a:solidFill>
                <a:latin typeface="Arial"/>
                <a:ea typeface="Geneva"/>
                <a:cs typeface="Geneva" pitchFamily="-110" charset="-128"/>
              </a:rPr>
              <a:t>Temsirolimus</a:t>
            </a:r>
            <a:endParaRPr lang="de-DE" sz="650">
              <a:solidFill>
                <a:prstClr val="white"/>
              </a:solidFill>
              <a:latin typeface="Arial"/>
              <a:ea typeface="Geneva"/>
              <a:cs typeface="Geneva" pitchFamily="-110" charset="-128"/>
            </a:endParaRPr>
          </a:p>
          <a:p>
            <a:pPr defTabSz="914378">
              <a:spcBef>
                <a:spcPct val="20000"/>
              </a:spcBef>
              <a:defRPr/>
            </a:pPr>
            <a:r>
              <a:rPr lang="de-DE" sz="650" err="1">
                <a:solidFill>
                  <a:prstClr val="white"/>
                </a:solidFill>
                <a:latin typeface="Arial"/>
                <a:ea typeface="Geneva"/>
                <a:cs typeface="Geneva" pitchFamily="-110" charset="-128"/>
              </a:rPr>
              <a:t>Tisotumab</a:t>
            </a:r>
            <a:r>
              <a:rPr lang="de-DE" sz="650">
                <a:solidFill>
                  <a:prstClr val="white"/>
                </a:solidFill>
                <a:latin typeface="Arial"/>
                <a:ea typeface="Geneva"/>
                <a:cs typeface="Geneva" pitchFamily="-110" charset="-128"/>
              </a:rPr>
              <a:t> </a:t>
            </a:r>
            <a:r>
              <a:rPr lang="de-DE" sz="650" err="1">
                <a:solidFill>
                  <a:prstClr val="white"/>
                </a:solidFill>
                <a:latin typeface="Arial"/>
                <a:ea typeface="Geneva"/>
                <a:cs typeface="Geneva" pitchFamily="-110" charset="-128"/>
              </a:rPr>
              <a:t>Vedotin</a:t>
            </a:r>
            <a:endParaRPr lang="de-DE" sz="650">
              <a:solidFill>
                <a:prstClr val="white"/>
              </a:solidFill>
              <a:latin typeface="Arial"/>
              <a:ea typeface="Geneva"/>
              <a:cs typeface="Geneva" pitchFamily="-110" charset="-128"/>
            </a:endParaRPr>
          </a:p>
          <a:p>
            <a:pPr defTabSz="914378">
              <a:spcBef>
                <a:spcPct val="20000"/>
              </a:spcBef>
              <a:defRPr/>
            </a:pPr>
            <a:r>
              <a:rPr lang="de-DE" sz="650" err="1">
                <a:solidFill>
                  <a:prstClr val="white"/>
                </a:solidFill>
                <a:latin typeface="Arial"/>
                <a:ea typeface="ＭＳ Ｐゴシック"/>
                <a:cs typeface="Arial"/>
              </a:rPr>
              <a:t>Trastuzumab</a:t>
            </a:r>
            <a:r>
              <a:rPr lang="de-DE" sz="650">
                <a:solidFill>
                  <a:prstClr val="white"/>
                </a:solidFill>
                <a:latin typeface="Arial"/>
                <a:ea typeface="ＭＳ Ｐゴシック"/>
                <a:cs typeface="Arial"/>
              </a:rPr>
              <a:t>  </a:t>
            </a:r>
            <a:r>
              <a:rPr lang="de-DE" sz="650" err="1">
                <a:solidFill>
                  <a:prstClr val="white"/>
                </a:solidFill>
                <a:latin typeface="Arial"/>
                <a:ea typeface="ＭＳ Ｐゴシック"/>
                <a:cs typeface="Arial"/>
              </a:rPr>
              <a:t>Deruxtecan</a:t>
            </a:r>
            <a:endParaRPr lang="de-DE" sz="650">
              <a:solidFill>
                <a:prstClr val="white"/>
              </a:solidFill>
            </a:endParaRPr>
          </a:p>
          <a:p>
            <a:pPr defTabSz="914378">
              <a:spcBef>
                <a:spcPct val="20000"/>
              </a:spcBef>
              <a:buClr>
                <a:srgbClr val="BE0023"/>
              </a:buClr>
              <a:defRPr/>
            </a:pPr>
            <a:r>
              <a:rPr lang="de-DE" sz="650" err="1">
                <a:solidFill>
                  <a:prstClr val="white"/>
                </a:solidFill>
              </a:rPr>
              <a:t>Thiotepa</a:t>
            </a:r>
            <a:endParaRPr lang="de-DE" altLang="de-DE" sz="650">
              <a:solidFill>
                <a:prstClr val="white"/>
              </a:solidFill>
            </a:endParaRPr>
          </a:p>
          <a:p>
            <a:pPr defTabSz="914378">
              <a:spcBef>
                <a:spcPct val="20000"/>
              </a:spcBef>
              <a:buClr>
                <a:srgbClr val="BE0023"/>
              </a:buClr>
              <a:defRPr/>
            </a:pPr>
            <a:r>
              <a:rPr lang="de-DE" altLang="de-DE" sz="650">
                <a:solidFill>
                  <a:prstClr val="white"/>
                </a:solidFill>
                <a:latin typeface="Arial"/>
                <a:ea typeface="ＭＳ Ｐゴシック"/>
                <a:cs typeface="Arial"/>
              </a:rPr>
              <a:t>Weitere bisher bekannte Antikörper</a:t>
            </a:r>
          </a:p>
        </p:txBody>
      </p:sp>
      <p:sp>
        <p:nvSpPr>
          <p:cNvPr id="16" name="Abgerundetes Rechteck 27">
            <a:extLst>
              <a:ext uri="{FF2B5EF4-FFF2-40B4-BE49-F238E27FC236}">
                <a16:creationId xmlns:a16="http://schemas.microsoft.com/office/drawing/2014/main" id="{790D4BA3-CCC3-403C-975F-8050B0E4ED63}"/>
              </a:ext>
            </a:extLst>
          </p:cNvPr>
          <p:cNvSpPr>
            <a:spLocks noChangeArrowheads="1"/>
          </p:cNvSpPr>
          <p:nvPr/>
        </p:nvSpPr>
        <p:spPr bwMode="auto">
          <a:xfrm>
            <a:off x="6447693" y="907172"/>
            <a:ext cx="2232025" cy="349329"/>
          </a:xfrm>
          <a:prstGeom prst="roundRect">
            <a:avLst>
              <a:gd name="adj" fmla="val 36259"/>
            </a:avLst>
          </a:prstGeom>
          <a:solidFill>
            <a:srgbClr val="009900"/>
          </a:solidFill>
          <a:ln w="25400">
            <a:solidFill>
              <a:schemeClr val="bg1"/>
            </a:solidFill>
            <a:round/>
            <a:headEnd/>
            <a:tailEnd/>
          </a:ln>
          <a:effectLst>
            <a:outerShdw blurRad="101600" dist="38100" dir="2700000" algn="br" rotWithShape="0">
              <a:srgbClr val="808080">
                <a:alpha val="42998"/>
              </a:srgbClr>
            </a:outerShdw>
          </a:effectLst>
        </p:spPr>
        <p:txBody>
          <a:bodyPr wrap="square" lIns="0" tIns="0" rIns="0" bIns="0"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defTabSz="914378">
              <a:spcBef>
                <a:spcPct val="20000"/>
              </a:spcBef>
              <a:spcAft>
                <a:spcPts val="1200"/>
              </a:spcAft>
              <a:buClr>
                <a:srgbClr val="BE0023"/>
              </a:buClr>
              <a:defRPr/>
            </a:pPr>
            <a:r>
              <a:rPr lang="de-DE" altLang="de-DE" sz="900" b="1" i="1">
                <a:solidFill>
                  <a:prstClr val="white"/>
                </a:solidFill>
              </a:rPr>
              <a:t>NICHT</a:t>
            </a:r>
            <a:br>
              <a:rPr lang="de-DE" altLang="de-DE" sz="900" b="1" i="1">
                <a:solidFill>
                  <a:prstClr val="white"/>
                </a:solidFill>
              </a:rPr>
            </a:br>
            <a:r>
              <a:rPr lang="de-DE" altLang="de-DE" sz="900" b="1" i="1">
                <a:solidFill>
                  <a:prstClr val="white"/>
                </a:solidFill>
              </a:rPr>
              <a:t> </a:t>
            </a:r>
            <a:r>
              <a:rPr lang="de-DE" altLang="de-DE" sz="900">
                <a:solidFill>
                  <a:prstClr val="white"/>
                </a:solidFill>
              </a:rPr>
              <a:t>gewebeschädigend</a:t>
            </a:r>
          </a:p>
        </p:txBody>
      </p:sp>
    </p:spTree>
    <p:extLst>
      <p:ext uri="{BB962C8B-B14F-4D97-AF65-F5344CB8AC3E}">
        <p14:creationId xmlns:p14="http://schemas.microsoft.com/office/powerpoint/2010/main" val="3635100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C24A71AB-0EB4-4ECD-9BC6-BF3DC9564EE5}"/>
              </a:ext>
            </a:extLst>
          </p:cNvPr>
          <p:cNvSpPr>
            <a:spLocks noGrp="1"/>
          </p:cNvSpPr>
          <p:nvPr>
            <p:ph idx="1"/>
          </p:nvPr>
        </p:nvSpPr>
        <p:spPr/>
        <p:txBody>
          <a:bodyPr/>
          <a:lstStyle/>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Schmerzen, Brennen (kein Kältegefühl)</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Rötung (Erythem)</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Schwellung, Erhärtung</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Abnahme der Infusionsgeschwindigkeit</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Widerstand bei der Injektion</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Keine oder geringe Aspiration von Blut möglich</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Nach einigen Tagen bis Wochen bei </a:t>
            </a:r>
            <a:r>
              <a:rPr lang="de-DE" altLang="de-DE" err="1">
                <a:latin typeface="Arial" panose="020B0604020202020204" pitchFamily="34" charset="0"/>
                <a:ea typeface="ＭＳ Ｐゴシック" panose="020B0600070205080204" pitchFamily="34" charset="-128"/>
                <a:cs typeface="Arial" panose="020B0604020202020204" pitchFamily="34" charset="0"/>
              </a:rPr>
              <a:t>vesikanten</a:t>
            </a:r>
            <a:r>
              <a:rPr lang="de-DE" altLang="de-DE">
                <a:latin typeface="Arial" panose="020B0604020202020204" pitchFamily="34" charset="0"/>
                <a:ea typeface="ＭＳ Ｐゴシック" panose="020B0600070205080204" pitchFamily="34" charset="-128"/>
                <a:cs typeface="Arial" panose="020B0604020202020204" pitchFamily="34" charset="0"/>
              </a:rPr>
              <a:t> Substanzen: Blasen, Indurationen, Gefahr der Superinfektion, später Vernarbungen, Einziehungen und </a:t>
            </a:r>
            <a:r>
              <a:rPr lang="de-DE" altLang="de-DE" err="1">
                <a:latin typeface="Arial" panose="020B0604020202020204" pitchFamily="34" charset="0"/>
                <a:ea typeface="ＭＳ Ｐゴシック" panose="020B0600070205080204" pitchFamily="34" charset="-128"/>
                <a:cs typeface="Arial" panose="020B0604020202020204" pitchFamily="34" charset="0"/>
              </a:rPr>
              <a:t>Nekrotisierung</a:t>
            </a:r>
            <a:endParaRPr lang="de-DE" altLang="de-DE">
              <a:latin typeface="Arial" panose="020B0604020202020204" pitchFamily="34" charset="0"/>
              <a:ea typeface="ＭＳ Ｐゴシック" panose="020B0600070205080204" pitchFamily="34" charset="-128"/>
              <a:cs typeface="Arial" panose="020B0604020202020204" pitchFamily="34" charset="0"/>
            </a:endParaRPr>
          </a:p>
          <a:p>
            <a:endParaRPr lang="de-DE" altLang="de-DE">
              <a:ea typeface="ＭＳ Ｐゴシック" panose="020B0600070205080204" pitchFamily="34" charset="-128"/>
              <a:cs typeface="Geneva" charset="0"/>
            </a:endParaRPr>
          </a:p>
        </p:txBody>
      </p:sp>
      <p:sp>
        <p:nvSpPr>
          <p:cNvPr id="3" name="Titel 2">
            <a:extLst>
              <a:ext uri="{FF2B5EF4-FFF2-40B4-BE49-F238E27FC236}">
                <a16:creationId xmlns:a16="http://schemas.microsoft.com/office/drawing/2014/main" id="{F004CDC5-CA7C-488C-8AAE-5DEBBFC5471B}"/>
              </a:ext>
            </a:extLst>
          </p:cNvPr>
          <p:cNvSpPr>
            <a:spLocks noGrp="1"/>
          </p:cNvSpPr>
          <p:nvPr>
            <p:ph type="ctrTitle"/>
          </p:nvPr>
        </p:nvSpPr>
        <p:spPr/>
        <p:txBody>
          <a:bodyPr/>
          <a:lstStyle/>
          <a:p>
            <a:r>
              <a:rPr lang="de-DE" altLang="de-DE">
                <a:ea typeface="ＭＳ Ｐゴシック" panose="020B0600070205080204" pitchFamily="34" charset="-128"/>
              </a:rPr>
              <a:t>Symptome eines </a:t>
            </a:r>
            <a:r>
              <a:rPr lang="de-DE" altLang="de-DE" err="1">
                <a:ea typeface="ＭＳ Ｐゴシック" panose="020B0600070205080204" pitchFamily="34" charset="-128"/>
              </a:rPr>
              <a:t>Paravasats</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49D90211-14E9-4BDF-9857-7C2A7BC92241}"/>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931B61B6-91F4-425A-A1B6-8B6F3313A5F2}"/>
              </a:ext>
            </a:extLst>
          </p:cNvPr>
          <p:cNvSpPr>
            <a:spLocks noGrp="1"/>
          </p:cNvSpPr>
          <p:nvPr>
            <p:ph type="sldNum" sz="quarter" idx="4"/>
          </p:nvPr>
        </p:nvSpPr>
        <p:spPr/>
        <p:txBody>
          <a:bodyPr/>
          <a:lstStyle/>
          <a:p>
            <a:pPr algn="r"/>
            <a:fld id="{D8EB360B-720C-704A-863E-A567E738ABDA}" type="slidenum">
              <a:rPr lang="de-DE" smtClean="0"/>
              <a:pPr algn="r"/>
              <a:t>5</a:t>
            </a:fld>
            <a:endParaRPr lang="de-DE"/>
          </a:p>
        </p:txBody>
      </p:sp>
    </p:spTree>
    <p:extLst>
      <p:ext uri="{BB962C8B-B14F-4D97-AF65-F5344CB8AC3E}">
        <p14:creationId xmlns:p14="http://schemas.microsoft.com/office/powerpoint/2010/main" val="1109497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4AB93AE-F922-4A2D-B507-CD69BF1BD9B7}"/>
              </a:ext>
            </a:extLst>
          </p:cNvPr>
          <p:cNvSpPr>
            <a:spLocks noGrp="1"/>
          </p:cNvSpPr>
          <p:nvPr>
            <p:ph idx="1"/>
          </p:nvPr>
        </p:nvSpPr>
        <p:spPr/>
        <p:txBody>
          <a:bodyPr/>
          <a:lstStyle/>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Initial oft asymptomatisch</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Thoraxschmerzen</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Fieber, Leukozytose</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Ödeme im Bereich des Dekolletés/der Brust</a:t>
            </a:r>
          </a:p>
          <a:p>
            <a:pPr>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Schwellung im Bereich der Schulter, des Halses und des Gesichtes</a:t>
            </a:r>
            <a:endParaRPr lang="de-DE" altLang="de-DE">
              <a:ea typeface="ＭＳ Ｐゴシック" panose="020B0600070205080204" pitchFamily="34" charset="-128"/>
              <a:cs typeface="Geneva" charset="0"/>
            </a:endParaRPr>
          </a:p>
          <a:p>
            <a:endParaRPr lang="de-DE"/>
          </a:p>
        </p:txBody>
      </p:sp>
      <p:sp>
        <p:nvSpPr>
          <p:cNvPr id="3" name="Titel 2">
            <a:extLst>
              <a:ext uri="{FF2B5EF4-FFF2-40B4-BE49-F238E27FC236}">
                <a16:creationId xmlns:a16="http://schemas.microsoft.com/office/drawing/2014/main" id="{17E8A100-781D-4750-94B8-60259BD3B978}"/>
              </a:ext>
            </a:extLst>
          </p:cNvPr>
          <p:cNvSpPr>
            <a:spLocks noGrp="1"/>
          </p:cNvSpPr>
          <p:nvPr>
            <p:ph type="ctrTitle"/>
          </p:nvPr>
        </p:nvSpPr>
        <p:spPr/>
        <p:txBody>
          <a:bodyPr/>
          <a:lstStyle/>
          <a:p>
            <a:r>
              <a:rPr lang="de-DE" altLang="de-DE">
                <a:ea typeface="ＭＳ Ｐゴシック" panose="020B0600070205080204" pitchFamily="34" charset="-128"/>
              </a:rPr>
              <a:t>Symptome eines </a:t>
            </a:r>
            <a:r>
              <a:rPr lang="de-DE" altLang="de-DE" err="1">
                <a:ea typeface="ＭＳ Ｐゴシック" panose="020B0600070205080204" pitchFamily="34" charset="-128"/>
              </a:rPr>
              <a:t>Paravasats</a:t>
            </a:r>
            <a:r>
              <a:rPr lang="de-DE" altLang="de-DE">
                <a:ea typeface="ＭＳ Ｐゴシック" panose="020B0600070205080204" pitchFamily="34" charset="-128"/>
              </a:rPr>
              <a:t> bei zentralvenösem Zugang</a:t>
            </a:r>
            <a:endParaRPr lang="de-DE"/>
          </a:p>
        </p:txBody>
      </p:sp>
      <p:sp>
        <p:nvSpPr>
          <p:cNvPr id="4" name="Vertikaler Textplatzhalter 3">
            <a:extLst>
              <a:ext uri="{FF2B5EF4-FFF2-40B4-BE49-F238E27FC236}">
                <a16:creationId xmlns:a16="http://schemas.microsoft.com/office/drawing/2014/main" id="{3E6003A5-1D95-491A-BF34-A9F29232CD05}"/>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B80CC853-12B7-43A4-89D8-CF3CBF6DA85B}"/>
              </a:ext>
            </a:extLst>
          </p:cNvPr>
          <p:cNvSpPr>
            <a:spLocks noGrp="1"/>
          </p:cNvSpPr>
          <p:nvPr>
            <p:ph type="sldNum" sz="quarter" idx="4"/>
          </p:nvPr>
        </p:nvSpPr>
        <p:spPr/>
        <p:txBody>
          <a:bodyPr/>
          <a:lstStyle/>
          <a:p>
            <a:pPr algn="r"/>
            <a:fld id="{D8EB360B-720C-704A-863E-A567E738ABDA}" type="slidenum">
              <a:rPr lang="de-DE" smtClean="0"/>
              <a:pPr algn="r"/>
              <a:t>6</a:t>
            </a:fld>
            <a:endParaRPr lang="de-DE"/>
          </a:p>
        </p:txBody>
      </p:sp>
    </p:spTree>
    <p:extLst>
      <p:ext uri="{BB962C8B-B14F-4D97-AF65-F5344CB8AC3E}">
        <p14:creationId xmlns:p14="http://schemas.microsoft.com/office/powerpoint/2010/main" val="1738421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D7EBCEC6-54CC-44FD-B926-CD3455F5214A}"/>
              </a:ext>
            </a:extLst>
          </p:cNvPr>
          <p:cNvSpPr>
            <a:spLocks noGrp="1"/>
          </p:cNvSpPr>
          <p:nvPr>
            <p:ph type="ctrTitle"/>
          </p:nvPr>
        </p:nvSpPr>
        <p:spPr/>
        <p:txBody>
          <a:bodyPr/>
          <a:lstStyle/>
          <a:p>
            <a:r>
              <a:rPr lang="de-DE" altLang="de-DE" err="1">
                <a:ea typeface="ＭＳ Ｐゴシック" panose="020B0600070205080204" pitchFamily="34" charset="-128"/>
              </a:rPr>
              <a:t>Paravasation</a:t>
            </a:r>
            <a:r>
              <a:rPr lang="de-DE" altLang="de-DE">
                <a:ea typeface="ＭＳ Ｐゴシック" panose="020B0600070205080204" pitchFamily="34" charset="-128"/>
              </a:rPr>
              <a:t> durch </a:t>
            </a:r>
            <a:r>
              <a:rPr lang="de-DE" altLang="de-DE" err="1">
                <a:ea typeface="ＭＳ Ｐゴシック" panose="020B0600070205080204" pitchFamily="34" charset="-128"/>
              </a:rPr>
              <a:t>Doxorubicin</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681AD1D8-EBDB-415E-A354-499999A94E79}"/>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DE054FD2-C1F0-4277-9DEF-1F566CB12A6E}"/>
              </a:ext>
            </a:extLst>
          </p:cNvPr>
          <p:cNvSpPr>
            <a:spLocks noGrp="1"/>
          </p:cNvSpPr>
          <p:nvPr>
            <p:ph type="sldNum" sz="quarter" idx="4"/>
          </p:nvPr>
        </p:nvSpPr>
        <p:spPr/>
        <p:txBody>
          <a:bodyPr/>
          <a:lstStyle/>
          <a:p>
            <a:pPr algn="r"/>
            <a:fld id="{D8EB360B-720C-704A-863E-A567E738ABDA}" type="slidenum">
              <a:rPr lang="de-DE" smtClean="0"/>
              <a:pPr algn="r"/>
              <a:t>7</a:t>
            </a:fld>
            <a:endParaRPr lang="de-DE"/>
          </a:p>
        </p:txBody>
      </p:sp>
      <p:pic>
        <p:nvPicPr>
          <p:cNvPr id="7" name="Picture 7" descr="IMGP1727">
            <a:extLst>
              <a:ext uri="{FF2B5EF4-FFF2-40B4-BE49-F238E27FC236}">
                <a16:creationId xmlns:a16="http://schemas.microsoft.com/office/drawing/2014/main" id="{40A1795D-EAB6-4D3D-880B-B755341666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2193" y="1733342"/>
            <a:ext cx="2566280" cy="2029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8">
            <a:extLst>
              <a:ext uri="{FF2B5EF4-FFF2-40B4-BE49-F238E27FC236}">
                <a16:creationId xmlns:a16="http://schemas.microsoft.com/office/drawing/2014/main" id="{539623F3-53D6-47EF-AF25-DF87E2A8FC3E}"/>
              </a:ext>
            </a:extLst>
          </p:cNvPr>
          <p:cNvSpPr txBox="1">
            <a:spLocks noChangeArrowheads="1"/>
          </p:cNvSpPr>
          <p:nvPr/>
        </p:nvSpPr>
        <p:spPr bwMode="auto">
          <a:xfrm>
            <a:off x="4262192" y="3786870"/>
            <a:ext cx="2566279" cy="376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r>
              <a:rPr lang="de-DE" altLang="de-DE"/>
              <a:t>nach 1 Woche</a:t>
            </a:r>
          </a:p>
        </p:txBody>
      </p:sp>
      <p:pic>
        <p:nvPicPr>
          <p:cNvPr id="9" name="Picture 10" descr="IMGP1949b">
            <a:extLst>
              <a:ext uri="{FF2B5EF4-FFF2-40B4-BE49-F238E27FC236}">
                <a16:creationId xmlns:a16="http://schemas.microsoft.com/office/drawing/2014/main" id="{3CF2BB68-BC45-428F-A44B-CCBC37B544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93039" y="1732477"/>
            <a:ext cx="2169558" cy="2026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descr="IMGP1695">
            <a:extLst>
              <a:ext uri="{FF2B5EF4-FFF2-40B4-BE49-F238E27FC236}">
                <a16:creationId xmlns:a16="http://schemas.microsoft.com/office/drawing/2014/main" id="{321CBF62-A4C0-42BC-98EA-75E93F84BB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4686" y="1733343"/>
            <a:ext cx="2653339" cy="2025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1">
            <a:extLst>
              <a:ext uri="{FF2B5EF4-FFF2-40B4-BE49-F238E27FC236}">
                <a16:creationId xmlns:a16="http://schemas.microsoft.com/office/drawing/2014/main" id="{2A22B087-F640-4F01-9DB7-CC739699D20B}"/>
              </a:ext>
            </a:extLst>
          </p:cNvPr>
          <p:cNvSpPr txBox="1">
            <a:spLocks noChangeArrowheads="1"/>
          </p:cNvSpPr>
          <p:nvPr/>
        </p:nvSpPr>
        <p:spPr bwMode="auto">
          <a:xfrm>
            <a:off x="1544686" y="3778007"/>
            <a:ext cx="26533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de-DE"/>
            </a:defPPr>
            <a:lvl2pPr marL="742950" indent="-285750"/>
            <a:lvl3pPr marL="1143000" indent="-228600"/>
            <a:lvl4pPr marL="1600200" indent="-228600"/>
            <a:lvl5pPr marL="2057400" indent="-228600"/>
            <a:lvl6pPr marL="2514600" indent="-228600" defTabSz="457200" eaLnBrk="0" fontAlgn="base" hangingPunct="0">
              <a:spcBef>
                <a:spcPct val="0"/>
              </a:spcBef>
              <a:spcAft>
                <a:spcPct val="0"/>
              </a:spcAft>
            </a:lvl6pPr>
            <a:lvl7pPr marL="2971800" indent="-228600" defTabSz="457200" eaLnBrk="0" fontAlgn="base" hangingPunct="0">
              <a:spcBef>
                <a:spcPct val="0"/>
              </a:spcBef>
              <a:spcAft>
                <a:spcPct val="0"/>
              </a:spcAft>
            </a:lvl7pPr>
            <a:lvl8pPr marL="3429000" indent="-228600" defTabSz="457200" eaLnBrk="0" fontAlgn="base" hangingPunct="0">
              <a:spcBef>
                <a:spcPct val="0"/>
              </a:spcBef>
              <a:spcAft>
                <a:spcPct val="0"/>
              </a:spcAft>
            </a:lvl8pPr>
            <a:lvl9pPr marL="3886200" indent="-228600" defTabSz="457200" eaLnBrk="0" fontAlgn="base" hangingPunct="0">
              <a:spcBef>
                <a:spcPct val="0"/>
              </a:spcBef>
              <a:spcAft>
                <a:spcPct val="0"/>
              </a:spcAft>
            </a:lvl9pPr>
          </a:lstStyle>
          <a:p>
            <a:pPr algn="ctr"/>
            <a:r>
              <a:rPr lang="de-DE" altLang="de-DE"/>
              <a:t>Tag 1</a:t>
            </a:r>
          </a:p>
        </p:txBody>
      </p:sp>
      <p:sp>
        <p:nvSpPr>
          <p:cNvPr id="13" name="Text Box 8">
            <a:extLst>
              <a:ext uri="{FF2B5EF4-FFF2-40B4-BE49-F238E27FC236}">
                <a16:creationId xmlns:a16="http://schemas.microsoft.com/office/drawing/2014/main" id="{01CE0C16-0CB3-4563-922C-05F53A8A7BE6}"/>
              </a:ext>
            </a:extLst>
          </p:cNvPr>
          <p:cNvSpPr txBox="1">
            <a:spLocks noChangeArrowheads="1"/>
          </p:cNvSpPr>
          <p:nvPr/>
        </p:nvSpPr>
        <p:spPr bwMode="auto">
          <a:xfrm>
            <a:off x="6892637" y="3758783"/>
            <a:ext cx="2169959" cy="376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r>
              <a:rPr lang="de-DE" altLang="de-DE"/>
              <a:t>nach 8 Wochen</a:t>
            </a:r>
          </a:p>
        </p:txBody>
      </p:sp>
      <p:sp>
        <p:nvSpPr>
          <p:cNvPr id="14" name="Text Box 5">
            <a:extLst>
              <a:ext uri="{FF2B5EF4-FFF2-40B4-BE49-F238E27FC236}">
                <a16:creationId xmlns:a16="http://schemas.microsoft.com/office/drawing/2014/main" id="{640E93AD-3870-40C0-91D0-389327605087}"/>
              </a:ext>
            </a:extLst>
          </p:cNvPr>
          <p:cNvSpPr txBox="1">
            <a:spLocks noChangeArrowheads="1"/>
          </p:cNvSpPr>
          <p:nvPr/>
        </p:nvSpPr>
        <p:spPr bwMode="auto">
          <a:xfrm>
            <a:off x="1544686" y="4339683"/>
            <a:ext cx="517321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de-DE" altLang="de-DE" sz="1050">
                <a:solidFill>
                  <a:srgbClr val="666565"/>
                </a:solidFill>
              </a:rPr>
              <a:t>Mit freundlicher Genehmigung der Apotheke des St. Johannes Hospitals, Dortmund</a:t>
            </a:r>
          </a:p>
        </p:txBody>
      </p:sp>
    </p:spTree>
    <p:extLst>
      <p:ext uri="{BB962C8B-B14F-4D97-AF65-F5344CB8AC3E}">
        <p14:creationId xmlns:p14="http://schemas.microsoft.com/office/powerpoint/2010/main" val="868445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D6E15333-E183-4BB5-B03A-15B6736E5180}"/>
              </a:ext>
            </a:extLst>
          </p:cNvPr>
          <p:cNvSpPr>
            <a:spLocks noGrp="1"/>
          </p:cNvSpPr>
          <p:nvPr>
            <p:ph type="ctrTitle"/>
          </p:nvPr>
        </p:nvSpPr>
        <p:spPr/>
        <p:txBody>
          <a:bodyPr/>
          <a:lstStyle/>
          <a:p>
            <a:r>
              <a:rPr lang="de-DE" altLang="de-DE" err="1">
                <a:ea typeface="ＭＳ Ｐゴシック" panose="020B0600070205080204" pitchFamily="34" charset="-128"/>
              </a:rPr>
              <a:t>Paravasation</a:t>
            </a:r>
            <a:r>
              <a:rPr lang="de-DE" altLang="de-DE">
                <a:ea typeface="ＭＳ Ｐゴシック" panose="020B0600070205080204" pitchFamily="34" charset="-128"/>
              </a:rPr>
              <a:t> durch </a:t>
            </a:r>
            <a:r>
              <a:rPr lang="de-DE" altLang="de-DE" err="1">
                <a:ea typeface="ＭＳ Ｐゴシック" panose="020B0600070205080204" pitchFamily="34" charset="-128"/>
              </a:rPr>
              <a:t>Vinorelbin</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A2623AB7-F957-4F71-9605-D86F93285BEB}"/>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FAB6069A-BB5D-4891-9935-AD40C8362A78}"/>
              </a:ext>
            </a:extLst>
          </p:cNvPr>
          <p:cNvSpPr>
            <a:spLocks noGrp="1"/>
          </p:cNvSpPr>
          <p:nvPr>
            <p:ph type="sldNum" sz="quarter" idx="4"/>
          </p:nvPr>
        </p:nvSpPr>
        <p:spPr/>
        <p:txBody>
          <a:bodyPr/>
          <a:lstStyle/>
          <a:p>
            <a:pPr algn="r"/>
            <a:fld id="{D8EB360B-720C-704A-863E-A567E738ABDA}" type="slidenum">
              <a:rPr lang="de-DE" smtClean="0"/>
              <a:pPr algn="r"/>
              <a:t>8</a:t>
            </a:fld>
            <a:endParaRPr lang="de-DE"/>
          </a:p>
        </p:txBody>
      </p:sp>
      <p:grpSp>
        <p:nvGrpSpPr>
          <p:cNvPr id="6" name="Gruppierung 1">
            <a:extLst>
              <a:ext uri="{FF2B5EF4-FFF2-40B4-BE49-F238E27FC236}">
                <a16:creationId xmlns:a16="http://schemas.microsoft.com/office/drawing/2014/main" id="{E71A8D96-5C0E-4AF2-A0D8-EFF529252783}"/>
              </a:ext>
            </a:extLst>
          </p:cNvPr>
          <p:cNvGrpSpPr>
            <a:grpSpLocks/>
          </p:cNvGrpSpPr>
          <p:nvPr/>
        </p:nvGrpSpPr>
        <p:grpSpPr bwMode="auto">
          <a:xfrm>
            <a:off x="1573482" y="669346"/>
            <a:ext cx="3713914" cy="3647938"/>
            <a:chOff x="1785938" y="1421442"/>
            <a:chExt cx="3387168" cy="3635882"/>
          </a:xfrm>
        </p:grpSpPr>
        <p:pic>
          <p:nvPicPr>
            <p:cNvPr id="7" name="Picture 5" descr="P1010815">
              <a:extLst>
                <a:ext uri="{FF2B5EF4-FFF2-40B4-BE49-F238E27FC236}">
                  <a16:creationId xmlns:a16="http://schemas.microsoft.com/office/drawing/2014/main" id="{61312055-5070-4B71-8CCE-E2614977C9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110" t="-11322" r="13283" b="11322"/>
            <a:stretch>
              <a:fillRect/>
            </a:stretch>
          </p:blipFill>
          <p:spPr bwMode="auto">
            <a:xfrm>
              <a:off x="1785938" y="1421442"/>
              <a:ext cx="3387168" cy="3266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6">
              <a:extLst>
                <a:ext uri="{FF2B5EF4-FFF2-40B4-BE49-F238E27FC236}">
                  <a16:creationId xmlns:a16="http://schemas.microsoft.com/office/drawing/2014/main" id="{9D96C722-074A-4D42-9E17-F763E0557377}"/>
                </a:ext>
              </a:extLst>
            </p:cNvPr>
            <p:cNvSpPr txBox="1">
              <a:spLocks noChangeArrowheads="1"/>
            </p:cNvSpPr>
            <p:nvPr/>
          </p:nvSpPr>
          <p:spPr bwMode="auto">
            <a:xfrm>
              <a:off x="3105089" y="4688065"/>
              <a:ext cx="748865" cy="369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de-DE" altLang="de-DE"/>
                <a:t>Tag 1</a:t>
              </a:r>
            </a:p>
          </p:txBody>
        </p:sp>
      </p:grpSp>
      <p:grpSp>
        <p:nvGrpSpPr>
          <p:cNvPr id="9" name="Group 7">
            <a:extLst>
              <a:ext uri="{FF2B5EF4-FFF2-40B4-BE49-F238E27FC236}">
                <a16:creationId xmlns:a16="http://schemas.microsoft.com/office/drawing/2014/main" id="{26326DF0-7DA8-4821-A0E0-DF8BBD63963E}"/>
              </a:ext>
            </a:extLst>
          </p:cNvPr>
          <p:cNvGrpSpPr>
            <a:grpSpLocks/>
          </p:cNvGrpSpPr>
          <p:nvPr/>
        </p:nvGrpSpPr>
        <p:grpSpPr bwMode="auto">
          <a:xfrm>
            <a:off x="5348683" y="1043328"/>
            <a:ext cx="3713914" cy="3272120"/>
            <a:chOff x="3392" y="1472"/>
            <a:chExt cx="2285" cy="2219"/>
          </a:xfrm>
        </p:grpSpPr>
        <p:pic>
          <p:nvPicPr>
            <p:cNvPr id="10" name="Picture 8" descr="P1010817">
              <a:extLst>
                <a:ext uri="{FF2B5EF4-FFF2-40B4-BE49-F238E27FC236}">
                  <a16:creationId xmlns:a16="http://schemas.microsoft.com/office/drawing/2014/main" id="{B43E8265-65CE-4471-B7B0-5D163D2C8582}"/>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l="16788" t="9996" b="27782"/>
            <a:stretch>
              <a:fillRect/>
            </a:stretch>
          </p:blipFill>
          <p:spPr bwMode="auto">
            <a:xfrm>
              <a:off x="3392" y="1472"/>
              <a:ext cx="2285" cy="1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9">
              <a:extLst>
                <a:ext uri="{FF2B5EF4-FFF2-40B4-BE49-F238E27FC236}">
                  <a16:creationId xmlns:a16="http://schemas.microsoft.com/office/drawing/2014/main" id="{CECB9A3F-41C9-467E-80E7-648D8419ABD3}"/>
                </a:ext>
              </a:extLst>
            </p:cNvPr>
            <p:cNvSpPr txBox="1">
              <a:spLocks noChangeArrowheads="1"/>
            </p:cNvSpPr>
            <p:nvPr/>
          </p:nvSpPr>
          <p:spPr bwMode="auto">
            <a:xfrm>
              <a:off x="4013" y="3441"/>
              <a:ext cx="104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de-DE" altLang="de-DE"/>
                <a:t>Nach 1 Woche</a:t>
              </a:r>
            </a:p>
          </p:txBody>
        </p:sp>
      </p:grpSp>
      <p:sp>
        <p:nvSpPr>
          <p:cNvPr id="12" name="Text Box 5">
            <a:extLst>
              <a:ext uri="{FF2B5EF4-FFF2-40B4-BE49-F238E27FC236}">
                <a16:creationId xmlns:a16="http://schemas.microsoft.com/office/drawing/2014/main" id="{7468EB76-0E06-4C99-84CC-79D3B28C1B0F}"/>
              </a:ext>
            </a:extLst>
          </p:cNvPr>
          <p:cNvSpPr txBox="1">
            <a:spLocks noChangeArrowheads="1"/>
          </p:cNvSpPr>
          <p:nvPr/>
        </p:nvSpPr>
        <p:spPr bwMode="auto">
          <a:xfrm>
            <a:off x="2395038" y="4431721"/>
            <a:ext cx="586422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de-DE" altLang="de-DE" sz="1200">
                <a:solidFill>
                  <a:srgbClr val="666565"/>
                </a:solidFill>
              </a:rPr>
              <a:t>Mit freundlicher Genehmigung der Apotheke des St. Johannes Hospitals, Dortmund</a:t>
            </a:r>
          </a:p>
        </p:txBody>
      </p:sp>
    </p:spTree>
    <p:extLst>
      <p:ext uri="{BB962C8B-B14F-4D97-AF65-F5344CB8AC3E}">
        <p14:creationId xmlns:p14="http://schemas.microsoft.com/office/powerpoint/2010/main" val="3166343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450A1D02-2D6A-4B3B-8805-8DBCD990FD0A}"/>
              </a:ext>
            </a:extLst>
          </p:cNvPr>
          <p:cNvSpPr>
            <a:spLocks noGrp="1"/>
          </p:cNvSpPr>
          <p:nvPr>
            <p:ph idx="1"/>
          </p:nvPr>
        </p:nvSpPr>
        <p:spPr>
          <a:xfrm>
            <a:off x="1790702" y="1043151"/>
            <a:ext cx="7038975" cy="3613547"/>
          </a:xfrm>
        </p:spPr>
        <p:txBody>
          <a:bodyPr/>
          <a:lstStyle/>
          <a:p>
            <a:pPr>
              <a:spcBef>
                <a:spcPts val="0"/>
              </a:spcBef>
              <a:buFont typeface="Wingdings" panose="05000000000000000000" pitchFamily="2" charset="2"/>
              <a:buNone/>
            </a:pPr>
            <a:r>
              <a:rPr lang="de-DE" altLang="de-DE" sz="1800" b="1">
                <a:latin typeface="Arial" panose="020B0604020202020204" pitchFamily="34" charset="0"/>
                <a:ea typeface="ＭＳ Ｐゴシック" panose="020B0600070205080204" pitchFamily="34" charset="-128"/>
                <a:cs typeface="Arial" panose="020B0604020202020204" pitchFamily="34" charset="0"/>
              </a:rPr>
              <a:t>Thrombophlebitis (häufig!)</a:t>
            </a:r>
          </a:p>
          <a:p>
            <a:pPr>
              <a:spcBef>
                <a:spcPts val="0"/>
              </a:spcBef>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Brennender Schmerz an Injektionsstelle und entlang Vene (z.B. </a:t>
            </a:r>
            <a:r>
              <a:rPr lang="de-DE" altLang="de-DE" err="1">
                <a:latin typeface="Arial" panose="020B0604020202020204" pitchFamily="34" charset="0"/>
                <a:ea typeface="ＭＳ Ｐゴシック" panose="020B0600070205080204" pitchFamily="34" charset="-128"/>
                <a:cs typeface="Arial" panose="020B0604020202020204" pitchFamily="34" charset="0"/>
              </a:rPr>
              <a:t>Bendamustin</a:t>
            </a:r>
            <a:r>
              <a:rPr lang="de-DE" altLang="de-DE">
                <a:latin typeface="Arial" panose="020B0604020202020204" pitchFamily="34" charset="0"/>
                <a:ea typeface="ＭＳ Ｐゴシック" panose="020B0600070205080204" pitchFamily="34" charset="-128"/>
                <a:cs typeface="Arial" panose="020B0604020202020204" pitchFamily="34" charset="0"/>
              </a:rPr>
              <a:t> 35%, </a:t>
            </a:r>
            <a:r>
              <a:rPr lang="de-DE" altLang="de-DE" err="1">
                <a:latin typeface="Arial" panose="020B0604020202020204" pitchFamily="34" charset="0"/>
                <a:ea typeface="ＭＳ Ｐゴシック" panose="020B0600070205080204" pitchFamily="34" charset="-128"/>
                <a:cs typeface="Arial" panose="020B0604020202020204" pitchFamily="34" charset="0"/>
              </a:rPr>
              <a:t>Amsacrin</a:t>
            </a:r>
            <a:r>
              <a:rPr lang="de-DE" altLang="de-DE">
                <a:latin typeface="Arial" panose="020B0604020202020204" pitchFamily="34" charset="0"/>
                <a:ea typeface="ＭＳ Ｐゴシック" panose="020B0600070205080204" pitchFamily="34" charset="-128"/>
                <a:cs typeface="Arial" panose="020B0604020202020204" pitchFamily="34" charset="0"/>
              </a:rPr>
              <a:t> bis 17%) </a:t>
            </a:r>
            <a:r>
              <a:rPr lang="de-DE" altLang="de-DE">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Erytheme, Schwellung, Verhärtung im Bereich der Vene</a:t>
            </a:r>
            <a:endParaRPr lang="de-DE" altLang="de-DE">
              <a:latin typeface="Arial" panose="020B0604020202020204" pitchFamily="34" charset="0"/>
              <a:ea typeface="ＭＳ Ｐゴシック" panose="020B0600070205080204" pitchFamily="34" charset="-128"/>
              <a:cs typeface="Arial" panose="020B0604020202020204" pitchFamily="34" charset="0"/>
            </a:endParaRPr>
          </a:p>
          <a:p>
            <a:pPr>
              <a:lnSpc>
                <a:spcPct val="150000"/>
              </a:lnSpc>
              <a:buFont typeface="Wingdings" panose="05000000000000000000" pitchFamily="2" charset="2"/>
              <a:buNone/>
            </a:pPr>
            <a:r>
              <a:rPr lang="de-DE" altLang="de-DE" sz="1800" b="1">
                <a:latin typeface="Arial" panose="020B0604020202020204" pitchFamily="34" charset="0"/>
                <a:ea typeface="ＭＳ Ｐゴシック" panose="020B0600070205080204" pitchFamily="34" charset="-128"/>
                <a:cs typeface="Arial" panose="020B0604020202020204" pitchFamily="34" charset="0"/>
              </a:rPr>
              <a:t>Lokale kutane Hypersensibilitätsreaktion</a:t>
            </a:r>
          </a:p>
          <a:p>
            <a:pPr>
              <a:spcBef>
                <a:spcPts val="0"/>
              </a:spcBef>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Erythem, Urtikaria und Pruritus im Verlauf der Vene </a:t>
            </a:r>
            <a:r>
              <a:rPr lang="de-DE" altLang="de-DE">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Symptome reversibel  Verminderung durch Spülen (z.B. bei Cisplatin, </a:t>
            </a:r>
            <a:r>
              <a:rPr lang="de-DE" altLang="de-DE" err="1">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Melphalan</a:t>
            </a:r>
            <a:r>
              <a:rPr lang="de-DE" altLang="de-DE">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lang="de-DE" err="1">
                <a:effectLst/>
                <a:latin typeface="+mj-lt"/>
              </a:rPr>
              <a:t>Bleomycin</a:t>
            </a:r>
            <a:r>
              <a:rPr lang="de-DE" altLang="de-DE">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a:t>
            </a:r>
          </a:p>
          <a:p>
            <a:r>
              <a:rPr lang="de-DE">
                <a:effectLst/>
                <a:latin typeface="+mj-lt"/>
              </a:rPr>
              <a:t>"</a:t>
            </a:r>
            <a:r>
              <a:rPr lang="de-DE" err="1">
                <a:effectLst/>
                <a:latin typeface="+mj-lt"/>
              </a:rPr>
              <a:t>Adriamycinflare</a:t>
            </a:r>
            <a:r>
              <a:rPr lang="de-DE">
                <a:effectLst/>
                <a:latin typeface="+mj-lt"/>
              </a:rPr>
              <a:t>“: bei ca. 3 % der </a:t>
            </a:r>
            <a:r>
              <a:rPr lang="de-DE" err="1">
                <a:effectLst/>
                <a:latin typeface="+mj-lt"/>
              </a:rPr>
              <a:t>Doxorubicin</a:t>
            </a:r>
            <a:r>
              <a:rPr lang="de-DE">
                <a:latin typeface="+mj-lt"/>
              </a:rPr>
              <a:t> </a:t>
            </a:r>
            <a:r>
              <a:rPr lang="de-DE">
                <a:effectLst/>
                <a:latin typeface="+mj-lt"/>
              </a:rPr>
              <a:t>Applikationen kann es zu Erytheme sowie Verhärtungen entlang des Venenverlaufes kommen </a:t>
            </a:r>
            <a:br>
              <a:rPr lang="de-DE">
                <a:effectLst/>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br>
            <a:r>
              <a:rPr lang="de-DE" altLang="de-DE">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a:t>
            </a:r>
            <a:r>
              <a:rPr lang="de-DE">
                <a:effectLst/>
                <a:latin typeface="+mj-lt"/>
              </a:rPr>
              <a:t>Symptomatik bleibt auch nach Abbruch der Infusion bestehen</a:t>
            </a:r>
            <a:endParaRPr lang="de-DE" altLang="de-DE">
              <a:latin typeface="+mj-lt"/>
              <a:ea typeface="ＭＳ Ｐゴシック" panose="020B0600070205080204" pitchFamily="34" charset="-128"/>
              <a:cs typeface="Arial" panose="020B0604020202020204" pitchFamily="34" charset="0"/>
              <a:sym typeface="Wingdings" panose="05000000000000000000" pitchFamily="2" charset="2"/>
            </a:endParaRPr>
          </a:p>
          <a:p>
            <a:pPr marL="0" indent="0">
              <a:lnSpc>
                <a:spcPct val="150000"/>
              </a:lnSpc>
              <a:buNone/>
            </a:pPr>
            <a:r>
              <a:rPr lang="de-DE" altLang="de-DE" sz="1800" b="1" err="1">
                <a:latin typeface="Arial" panose="020B0604020202020204" pitchFamily="34" charset="0"/>
                <a:ea typeface="ＭＳ Ｐゴシック" panose="020B0600070205080204" pitchFamily="34" charset="-128"/>
                <a:cs typeface="Arial" panose="020B0604020202020204" pitchFamily="34" charset="0"/>
              </a:rPr>
              <a:t>Photosensibilisierung</a:t>
            </a:r>
            <a:r>
              <a:rPr lang="de-DE" altLang="de-DE" sz="1800" b="1">
                <a:latin typeface="Arial" panose="020B0604020202020204" pitchFamily="34" charset="0"/>
                <a:ea typeface="ＭＳ Ｐゴシック" panose="020B0600070205080204" pitchFamily="34" charset="-128"/>
                <a:cs typeface="Arial" panose="020B0604020202020204" pitchFamily="34" charset="0"/>
              </a:rPr>
              <a:t> (z.B. </a:t>
            </a:r>
            <a:r>
              <a:rPr lang="de-DE" altLang="de-DE" sz="1800" b="1" err="1">
                <a:latin typeface="Arial" panose="020B0604020202020204" pitchFamily="34" charset="0"/>
                <a:ea typeface="ＭＳ Ｐゴシック" panose="020B0600070205080204" pitchFamily="34" charset="-128"/>
                <a:cs typeface="Arial" panose="020B0604020202020204" pitchFamily="34" charset="0"/>
              </a:rPr>
              <a:t>Dacarbazin</a:t>
            </a:r>
            <a:r>
              <a:rPr lang="de-DE" altLang="de-DE" sz="1800" b="1">
                <a:latin typeface="Arial" panose="020B0604020202020204" pitchFamily="34" charset="0"/>
                <a:ea typeface="ＭＳ Ｐゴシック" panose="020B0600070205080204" pitchFamily="34" charset="-128"/>
                <a:cs typeface="Arial" panose="020B0604020202020204" pitchFamily="34" charset="0"/>
              </a:rPr>
              <a:t>)</a:t>
            </a:r>
          </a:p>
          <a:p>
            <a:pPr>
              <a:spcBef>
                <a:spcPts val="0"/>
              </a:spcBef>
              <a:buFont typeface="Wingdings" panose="05000000000000000000" pitchFamily="2" charset="2"/>
              <a:buChar char="§"/>
            </a:pPr>
            <a:r>
              <a:rPr lang="de-DE" altLang="de-DE">
                <a:latin typeface="Arial" panose="020B0604020202020204" pitchFamily="34" charset="0"/>
                <a:ea typeface="ＭＳ Ｐゴシック" panose="020B0600070205080204" pitchFamily="34" charset="-128"/>
                <a:cs typeface="Arial" panose="020B0604020202020204" pitchFamily="34" charset="0"/>
              </a:rPr>
              <a:t>Erythem, Ödem, Blasenbildung </a:t>
            </a:r>
            <a:r>
              <a:rPr lang="de-DE" altLang="de-DE">
                <a:latin typeface="Arial" panose="020B0604020202020204" pitchFamily="34" charset="0"/>
                <a:ea typeface="ＭＳ Ｐゴシック" panose="020B0600070205080204" pitchFamily="34" charset="-128"/>
                <a:cs typeface="Arial" panose="020B0604020202020204" pitchFamily="34" charset="0"/>
                <a:sym typeface="Wingdings" panose="05000000000000000000" pitchFamily="2" charset="2"/>
              </a:rPr>
              <a:t> Sonnenexposition meiden</a:t>
            </a:r>
            <a:endParaRPr lang="de-DE" altLang="de-DE">
              <a:latin typeface="Arial" panose="020B0604020202020204" pitchFamily="34" charset="0"/>
              <a:ea typeface="ＭＳ Ｐゴシック" panose="020B0600070205080204" pitchFamily="34" charset="-128"/>
              <a:cs typeface="Arial" panose="020B0604020202020204" pitchFamily="34" charset="0"/>
            </a:endParaRPr>
          </a:p>
          <a:p>
            <a:pPr marL="0" indent="0">
              <a:buNone/>
            </a:pPr>
            <a:endParaRPr lang="de-DE"/>
          </a:p>
        </p:txBody>
      </p:sp>
      <p:sp>
        <p:nvSpPr>
          <p:cNvPr id="3" name="Titel 2">
            <a:extLst>
              <a:ext uri="{FF2B5EF4-FFF2-40B4-BE49-F238E27FC236}">
                <a16:creationId xmlns:a16="http://schemas.microsoft.com/office/drawing/2014/main" id="{4124D0C9-D12A-40E7-9E66-82AF77927335}"/>
              </a:ext>
            </a:extLst>
          </p:cNvPr>
          <p:cNvSpPr>
            <a:spLocks noGrp="1"/>
          </p:cNvSpPr>
          <p:nvPr>
            <p:ph type="ctrTitle"/>
          </p:nvPr>
        </p:nvSpPr>
        <p:spPr/>
        <p:txBody>
          <a:bodyPr/>
          <a:lstStyle/>
          <a:p>
            <a:r>
              <a:rPr lang="de-DE" altLang="de-DE">
                <a:ea typeface="ＭＳ Ｐゴシック" panose="020B0600070205080204" pitchFamily="34" charset="-128"/>
              </a:rPr>
              <a:t>Diagnose </a:t>
            </a:r>
            <a:r>
              <a:rPr lang="de-DE" altLang="de-DE" err="1">
                <a:ea typeface="ＭＳ Ｐゴシック" panose="020B0600070205080204" pitchFamily="34" charset="-128"/>
              </a:rPr>
              <a:t>Paravasat</a:t>
            </a:r>
            <a:r>
              <a:rPr lang="de-DE" altLang="de-DE">
                <a:ea typeface="ＭＳ Ｐゴシック" panose="020B0600070205080204" pitchFamily="34" charset="-128"/>
              </a:rPr>
              <a:t> – Differentialdiagnose </a:t>
            </a:r>
            <a:r>
              <a:rPr lang="de-DE" altLang="de-DE" baseline="30000">
                <a:ea typeface="ＭＳ Ｐゴシック" panose="020B0600070205080204" pitchFamily="34" charset="-128"/>
              </a:rPr>
              <a:t>[3]</a:t>
            </a:r>
            <a:br>
              <a:rPr lang="de-DE" altLang="de-DE">
                <a:ea typeface="ＭＳ Ｐゴシック" panose="020B0600070205080204" pitchFamily="34" charset="-128"/>
              </a:rPr>
            </a:br>
            <a:endParaRPr lang="de-DE"/>
          </a:p>
        </p:txBody>
      </p:sp>
      <p:sp>
        <p:nvSpPr>
          <p:cNvPr id="4" name="Vertikaler Textplatzhalter 3">
            <a:extLst>
              <a:ext uri="{FF2B5EF4-FFF2-40B4-BE49-F238E27FC236}">
                <a16:creationId xmlns:a16="http://schemas.microsoft.com/office/drawing/2014/main" id="{73C3EA9A-0C69-4E12-A992-4FE12074DD58}"/>
              </a:ext>
            </a:extLst>
          </p:cNvPr>
          <p:cNvSpPr>
            <a:spLocks noGrp="1"/>
          </p:cNvSpPr>
          <p:nvPr>
            <p:ph type="body" orient="vert" sz="quarter" idx="11"/>
          </p:nvPr>
        </p:nvSpPr>
        <p:spPr/>
        <p:txBody>
          <a:bodyPr/>
          <a:lstStyle/>
          <a:p>
            <a:r>
              <a:rPr lang="de-DE"/>
              <a:t>PP-ON-DE-0307</a:t>
            </a:r>
          </a:p>
        </p:txBody>
      </p:sp>
      <p:sp>
        <p:nvSpPr>
          <p:cNvPr id="5" name="Foliennummernplatzhalter 4">
            <a:extLst>
              <a:ext uri="{FF2B5EF4-FFF2-40B4-BE49-F238E27FC236}">
                <a16:creationId xmlns:a16="http://schemas.microsoft.com/office/drawing/2014/main" id="{2C03640F-6EF5-40F3-ADC2-E0984192C50B}"/>
              </a:ext>
            </a:extLst>
          </p:cNvPr>
          <p:cNvSpPr>
            <a:spLocks noGrp="1"/>
          </p:cNvSpPr>
          <p:nvPr>
            <p:ph type="sldNum" sz="quarter" idx="4"/>
          </p:nvPr>
        </p:nvSpPr>
        <p:spPr/>
        <p:txBody>
          <a:bodyPr/>
          <a:lstStyle/>
          <a:p>
            <a:pPr algn="r"/>
            <a:fld id="{D8EB360B-720C-704A-863E-A567E738ABDA}" type="slidenum">
              <a:rPr lang="de-DE" smtClean="0"/>
              <a:pPr algn="r"/>
              <a:t>9</a:t>
            </a:fld>
            <a:endParaRPr lang="de-DE"/>
          </a:p>
        </p:txBody>
      </p:sp>
    </p:spTree>
    <p:extLst>
      <p:ext uri="{BB962C8B-B14F-4D97-AF65-F5344CB8AC3E}">
        <p14:creationId xmlns:p14="http://schemas.microsoft.com/office/powerpoint/2010/main" val="3190574846"/>
      </p:ext>
    </p:extLst>
  </p:cSld>
  <p:clrMapOvr>
    <a:masterClrMapping/>
  </p:clrMapOvr>
</p:sld>
</file>

<file path=ppt/theme/theme1.xml><?xml version="1.0" encoding="utf-8"?>
<a:theme xmlns:a="http://schemas.openxmlformats.org/drawingml/2006/main" name="1_Benutzerdefiniertes Design">
  <a:themeElements>
    <a:clrScheme name="Lilly">
      <a:dk1>
        <a:sysClr val="windowText" lastClr="000000"/>
      </a:dk1>
      <a:lt1>
        <a:sysClr val="window" lastClr="FFFFFF"/>
      </a:lt1>
      <a:dk2>
        <a:srgbClr val="1F497D"/>
      </a:dk2>
      <a:lt2>
        <a:srgbClr val="EEECE1"/>
      </a:lt2>
      <a:accent1>
        <a:srgbClr val="666565"/>
      </a:accent1>
      <a:accent2>
        <a:srgbClr val="BE0023"/>
      </a:accent2>
      <a:accent3>
        <a:srgbClr val="AAAAAA"/>
      </a:accent3>
      <a:accent4>
        <a:srgbClr val="BEBEBE"/>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Benutzerdefiniertes Design">
  <a:themeElements>
    <a:clrScheme name="Lilly">
      <a:dk1>
        <a:sysClr val="windowText" lastClr="000000"/>
      </a:dk1>
      <a:lt1>
        <a:sysClr val="window" lastClr="FFFFFF"/>
      </a:lt1>
      <a:dk2>
        <a:srgbClr val="1F497D"/>
      </a:dk2>
      <a:lt2>
        <a:srgbClr val="EEECE1"/>
      </a:lt2>
      <a:accent1>
        <a:srgbClr val="666565"/>
      </a:accent1>
      <a:accent2>
        <a:srgbClr val="BE0023"/>
      </a:accent2>
      <a:accent3>
        <a:srgbClr val="AAAAAA"/>
      </a:accent3>
      <a:accent4>
        <a:srgbClr val="BEBEBE"/>
      </a:accent4>
      <a:accent5>
        <a:srgbClr val="4BACC6"/>
      </a:accent5>
      <a:accent6>
        <a:srgbClr val="F79646"/>
      </a:accent6>
      <a:hlink>
        <a:srgbClr val="0000FF"/>
      </a:hlink>
      <a:folHlink>
        <a:srgbClr val="800080"/>
      </a:folHlink>
    </a:clrScheme>
    <a:fontScheme name="2_Benutzerdefiniertes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defRPr>
        </a:defPPr>
      </a:lstStyle>
    </a:lnDef>
  </a:objectDefaults>
  <a:extraClrSchemeLst>
    <a:extraClrScheme>
      <a:clrScheme name="2_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enutzerdefiniertes Design">
  <a:themeElements>
    <a:clrScheme name="Lilly">
      <a:dk1>
        <a:sysClr val="windowText" lastClr="000000"/>
      </a:dk1>
      <a:lt1>
        <a:sysClr val="window" lastClr="FFFFFF"/>
      </a:lt1>
      <a:dk2>
        <a:srgbClr val="1F497D"/>
      </a:dk2>
      <a:lt2>
        <a:srgbClr val="EEECE1"/>
      </a:lt2>
      <a:accent1>
        <a:srgbClr val="666565"/>
      </a:accent1>
      <a:accent2>
        <a:srgbClr val="BE0023"/>
      </a:accent2>
      <a:accent3>
        <a:srgbClr val="AAAAAA"/>
      </a:accent3>
      <a:accent4>
        <a:srgbClr val="BEBEBE"/>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Benutzerdefiniertes Design">
  <a:themeElements>
    <a:clrScheme name="Lilly">
      <a:dk1>
        <a:sysClr val="windowText" lastClr="000000"/>
      </a:dk1>
      <a:lt1>
        <a:sysClr val="window" lastClr="FFFFFF"/>
      </a:lt1>
      <a:dk2>
        <a:srgbClr val="1F497D"/>
      </a:dk2>
      <a:lt2>
        <a:srgbClr val="EEECE1"/>
      </a:lt2>
      <a:accent1>
        <a:srgbClr val="666565"/>
      </a:accent1>
      <a:accent2>
        <a:srgbClr val="BE0023"/>
      </a:accent2>
      <a:accent3>
        <a:srgbClr val="AAAAAA"/>
      </a:accent3>
      <a:accent4>
        <a:srgbClr val="BEBEBE"/>
      </a:accent4>
      <a:accent5>
        <a:srgbClr val="4BACC6"/>
      </a:accent5>
      <a:accent6>
        <a:srgbClr val="F79646"/>
      </a:accent6>
      <a:hlink>
        <a:srgbClr val="0000FF"/>
      </a:hlink>
      <a:folHlink>
        <a:srgbClr val="800080"/>
      </a:folHlink>
    </a:clrScheme>
    <a:fontScheme name="2_Benutzerdefiniertes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defRPr>
        </a:defPPr>
      </a:lstStyle>
    </a:lnDef>
  </a:objectDefaults>
  <a:extraClrSchemeLst>
    <a:extraClrScheme>
      <a:clrScheme name="2_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enutzerdefiniertes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B4F188871C5C44DBDF10B7999B35ED1" ma:contentTypeVersion="18" ma:contentTypeDescription="Ein neues Dokument erstellen." ma:contentTypeScope="" ma:versionID="5e3e496d746a577c69aace33347b2c28">
  <xsd:schema xmlns:xsd="http://www.w3.org/2001/XMLSchema" xmlns:xs="http://www.w3.org/2001/XMLSchema" xmlns:p="http://schemas.microsoft.com/office/2006/metadata/properties" xmlns:ns2="475bc12f-6d01-4c74-86b5-8a06cac99d47" xmlns:ns3="dec946da-cbc1-44c4-9ef4-54637fd1e973" targetNamespace="http://schemas.microsoft.com/office/2006/metadata/properties" ma:root="true" ma:fieldsID="d6e445dd46a7e4696fccb64ae1a08bb8" ns2:_="" ns3:_="">
    <xsd:import namespace="475bc12f-6d01-4c74-86b5-8a06cac99d47"/>
    <xsd:import namespace="dec946da-cbc1-44c4-9ef4-54637fd1e97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5bc12f-6d01-4c74-86b5-8a06cac99d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ierungen" ma:readOnly="false" ma:fieldId="{5cf76f15-5ced-4ddc-b409-7134ff3c332f}" ma:taxonomyMulti="true" ma:sspId="f9adb9bf-65a7-4dcd-b9fe-2cabe70ed6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ec946da-cbc1-44c4-9ef4-54637fd1e973" elementFormDefault="qualified">
    <xsd:import namespace="http://schemas.microsoft.com/office/2006/documentManagement/types"/>
    <xsd:import namespace="http://schemas.microsoft.com/office/infopath/2007/PartnerControls"/>
    <xsd:element name="SharedWithUsers" ma:index="1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Freigegeben für - Details" ma:internalName="SharedWithDetails" ma:readOnly="true">
      <xsd:simpleType>
        <xsd:restriction base="dms:Note">
          <xsd:maxLength value="255"/>
        </xsd:restriction>
      </xsd:simpleType>
    </xsd:element>
    <xsd:element name="TaxCatchAll" ma:index="23" nillable="true" ma:displayName="Taxonomy Catch All Column" ma:hidden="true" ma:list="{2168520a-b21e-470b-81c4-61e12ecad24d}" ma:internalName="TaxCatchAll" ma:showField="CatchAllData" ma:web="dec946da-cbc1-44c4-9ef4-54637fd1e97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75bc12f-6d01-4c74-86b5-8a06cac99d47">
      <Terms xmlns="http://schemas.microsoft.com/office/infopath/2007/PartnerControls"/>
    </lcf76f155ced4ddcb4097134ff3c332f>
    <TaxCatchAll xmlns="dec946da-cbc1-44c4-9ef4-54637fd1e97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E262EE-E5B2-4E1B-9537-B762F0B6388B}"/>
</file>

<file path=customXml/itemProps2.xml><?xml version="1.0" encoding="utf-8"?>
<ds:datastoreItem xmlns:ds="http://schemas.openxmlformats.org/officeDocument/2006/customXml" ds:itemID="{EACE6C8A-8D51-420C-83C7-3D9690301DC8}">
  <ds:schemaRefs>
    <ds:schemaRef ds:uri="efbd585e-2b43-4ee2-ab4f-2124db5f0b3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E1B56CB-3C01-4DFF-B7C4-8A5A736ADF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31</Slides>
  <Notes>29</Notes>
  <HiddenSlides>0</HiddenSlides>
  <ScaleCrop>false</ScaleCrop>
  <HeadingPairs>
    <vt:vector size="4" baseType="variant">
      <vt:variant>
        <vt:lpstr>Theme</vt:lpstr>
      </vt:variant>
      <vt:variant>
        <vt:i4>6</vt:i4>
      </vt:variant>
      <vt:variant>
        <vt:lpstr>Slide Titles</vt:lpstr>
      </vt:variant>
      <vt:variant>
        <vt:i4>31</vt:i4>
      </vt:variant>
    </vt:vector>
  </HeadingPairs>
  <TitlesOfParts>
    <vt:vector size="37" baseType="lpstr">
      <vt:lpstr>1_Benutzerdefiniertes Design</vt:lpstr>
      <vt:lpstr>2_Benutzerdefiniertes Design</vt:lpstr>
      <vt:lpstr>3_Benutzerdefiniertes Design</vt:lpstr>
      <vt:lpstr>4_Benutzerdefiniertes Design</vt:lpstr>
      <vt:lpstr>5_Benutzerdefiniertes Design</vt:lpstr>
      <vt:lpstr>Office</vt:lpstr>
      <vt:lpstr>Exkurs 1: Paravasation </vt:lpstr>
      <vt:lpstr>Paravasation [1, 2, 5] </vt:lpstr>
      <vt:lpstr>Folgen einer Paravasation </vt:lpstr>
      <vt:lpstr>Nekrosepotential von Zytostatika [2,8]] </vt:lpstr>
      <vt:lpstr>Symptome eines Paravasats </vt:lpstr>
      <vt:lpstr>Symptome eines Paravasats bei zentralvenösem Zugang</vt:lpstr>
      <vt:lpstr>Paravasation durch Doxorubicin </vt:lpstr>
      <vt:lpstr>Paravasation durch Vinorelbin </vt:lpstr>
      <vt:lpstr>Diagnose Paravasat – Differentialdiagnose [3] </vt:lpstr>
      <vt:lpstr>Patientenbedingte Risikofaktoren</vt:lpstr>
      <vt:lpstr>Patientenbedingte Risikofaktoren</vt:lpstr>
      <vt:lpstr>Iatrogene Risikofaktoren</vt:lpstr>
      <vt:lpstr>Iatrogene Risikofaktoren</vt:lpstr>
      <vt:lpstr>Prävention von Paravasationen </vt:lpstr>
      <vt:lpstr>Prävention von Paravasationen </vt:lpstr>
      <vt:lpstr>Maßnahmen bei Paravasation </vt:lpstr>
      <vt:lpstr>Maßnahmen bei Paravasation </vt:lpstr>
      <vt:lpstr>Paravasate-Set </vt:lpstr>
      <vt:lpstr>Maßnahmen bei Paravasation [2,6,7]  </vt:lpstr>
      <vt:lpstr>Maßnahmen bei Paravasation </vt:lpstr>
      <vt:lpstr>Maßnahmen bei Paravasation </vt:lpstr>
      <vt:lpstr>Maßnahmen bei Paravasation </vt:lpstr>
      <vt:lpstr>Maßnahmen bei Paravasation </vt:lpstr>
      <vt:lpstr>PowerPoint Presentation</vt:lpstr>
      <vt:lpstr>Zusammenfassung [1,2,4]</vt:lpstr>
      <vt:lpstr>PowerPoint Presentation</vt:lpstr>
      <vt:lpstr>PowerPoint Presentation</vt:lpstr>
      <vt:lpstr>Referenzen – Paravasation</vt:lpstr>
      <vt:lpstr>Leer-Folien für Ihre eigenen Ergänzungen</vt:lpstr>
      <vt:lpstr>PowerPoint Presentation</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Plendl, Wolfgang</dc:creator>
  <cp:revision>1</cp:revision>
  <cp:lastPrinted>2014-08-19T07:13:56Z</cp:lastPrinted>
  <dcterms:created xsi:type="dcterms:W3CDTF">2011-02-28T11:34:53Z</dcterms:created>
  <dcterms:modified xsi:type="dcterms:W3CDTF">2024-12-09T10:18:50Z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0x0101007B4F188871C5C44DBDF10B7999B35ED1</vt:lpwstr>
  </property>
  <property fmtid="{D5CDD505-2E9C-101B-9397-08002B2CF9AE}" pid="3" name="Order">
    <vt:r8>905700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ies>
</file>